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45"/>
  </p:notesMasterIdLst>
  <p:sldIdLst>
    <p:sldId id="256" r:id="rId2"/>
    <p:sldId id="643" r:id="rId3"/>
    <p:sldId id="644" r:id="rId4"/>
    <p:sldId id="645" r:id="rId5"/>
    <p:sldId id="318" r:id="rId6"/>
    <p:sldId id="319" r:id="rId7"/>
    <p:sldId id="322" r:id="rId8"/>
    <p:sldId id="311" r:id="rId9"/>
    <p:sldId id="646" r:id="rId10"/>
    <p:sldId id="461" r:id="rId11"/>
    <p:sldId id="280" r:id="rId12"/>
    <p:sldId id="462" r:id="rId13"/>
    <p:sldId id="464" r:id="rId14"/>
    <p:sldId id="647" r:id="rId15"/>
    <p:sldId id="648" r:id="rId16"/>
    <p:sldId id="338" r:id="rId17"/>
    <p:sldId id="470" r:id="rId18"/>
    <p:sldId id="360" r:id="rId19"/>
    <p:sldId id="362" r:id="rId20"/>
    <p:sldId id="649" r:id="rId21"/>
    <p:sldId id="650" r:id="rId22"/>
    <p:sldId id="651" r:id="rId23"/>
    <p:sldId id="652" r:id="rId24"/>
    <p:sldId id="595" r:id="rId25"/>
    <p:sldId id="596" r:id="rId26"/>
    <p:sldId id="653" r:id="rId27"/>
    <p:sldId id="583" r:id="rId28"/>
    <p:sldId id="584" r:id="rId29"/>
    <p:sldId id="585" r:id="rId30"/>
    <p:sldId id="654" r:id="rId31"/>
    <p:sldId id="369" r:id="rId32"/>
    <p:sldId id="655" r:id="rId33"/>
    <p:sldId id="657" r:id="rId34"/>
    <p:sldId id="658" r:id="rId35"/>
    <p:sldId id="659" r:id="rId36"/>
    <p:sldId id="660" r:id="rId37"/>
    <p:sldId id="661" r:id="rId38"/>
    <p:sldId id="662" r:id="rId39"/>
    <p:sldId id="663" r:id="rId40"/>
    <p:sldId id="664" r:id="rId41"/>
    <p:sldId id="665" r:id="rId42"/>
    <p:sldId id="317" r:id="rId43"/>
    <p:sldId id="666" r:id="rId44"/>
    <p:sldId id="543" r:id="rId45"/>
    <p:sldId id="667" r:id="rId46"/>
    <p:sldId id="668" r:id="rId47"/>
    <p:sldId id="669" r:id="rId48"/>
    <p:sldId id="542" r:id="rId49"/>
    <p:sldId id="670" r:id="rId50"/>
    <p:sldId id="544" r:id="rId51"/>
    <p:sldId id="471" r:id="rId52"/>
    <p:sldId id="671" r:id="rId53"/>
    <p:sldId id="496" r:id="rId54"/>
    <p:sldId id="497" r:id="rId55"/>
    <p:sldId id="672" r:id="rId56"/>
    <p:sldId id="499" r:id="rId57"/>
    <p:sldId id="673" r:id="rId58"/>
    <p:sldId id="599" r:id="rId59"/>
    <p:sldId id="473" r:id="rId60"/>
    <p:sldId id="502" r:id="rId61"/>
    <p:sldId id="503" r:id="rId62"/>
    <p:sldId id="600" r:id="rId63"/>
    <p:sldId id="505" r:id="rId64"/>
    <p:sldId id="506" r:id="rId65"/>
    <p:sldId id="603" r:id="rId66"/>
    <p:sldId id="674" r:id="rId67"/>
    <p:sldId id="675" r:id="rId68"/>
    <p:sldId id="510" r:id="rId69"/>
    <p:sldId id="511" r:id="rId70"/>
    <p:sldId id="676" r:id="rId71"/>
    <p:sldId id="677" r:id="rId72"/>
    <p:sldId id="678" r:id="rId73"/>
    <p:sldId id="679" r:id="rId74"/>
    <p:sldId id="680" r:id="rId75"/>
    <p:sldId id="681" r:id="rId76"/>
    <p:sldId id="682" r:id="rId77"/>
    <p:sldId id="683" r:id="rId78"/>
    <p:sldId id="684" r:id="rId79"/>
    <p:sldId id="685" r:id="rId80"/>
    <p:sldId id="686" r:id="rId81"/>
    <p:sldId id="687" r:id="rId82"/>
    <p:sldId id="688" r:id="rId83"/>
    <p:sldId id="689" r:id="rId84"/>
    <p:sldId id="690" r:id="rId85"/>
    <p:sldId id="691" r:id="rId86"/>
    <p:sldId id="692" r:id="rId87"/>
    <p:sldId id="693" r:id="rId88"/>
    <p:sldId id="694" r:id="rId89"/>
    <p:sldId id="695" r:id="rId90"/>
    <p:sldId id="526" r:id="rId91"/>
    <p:sldId id="548" r:id="rId92"/>
    <p:sldId id="696" r:id="rId93"/>
    <p:sldId id="697" r:id="rId94"/>
    <p:sldId id="549" r:id="rId95"/>
    <p:sldId id="550" r:id="rId96"/>
    <p:sldId id="551" r:id="rId97"/>
    <p:sldId id="552" r:id="rId98"/>
    <p:sldId id="342" r:id="rId99"/>
    <p:sldId id="343" r:id="rId100"/>
    <p:sldId id="708" r:id="rId101"/>
    <p:sldId id="709" r:id="rId102"/>
    <p:sldId id="710" r:id="rId103"/>
    <p:sldId id="711" r:id="rId104"/>
    <p:sldId id="345" r:id="rId105"/>
    <p:sldId id="347" r:id="rId106"/>
    <p:sldId id="351" r:id="rId107"/>
    <p:sldId id="712" r:id="rId108"/>
    <p:sldId id="713" r:id="rId109"/>
    <p:sldId id="714" r:id="rId110"/>
    <p:sldId id="715" r:id="rId111"/>
    <p:sldId id="716" r:id="rId112"/>
    <p:sldId id="717" r:id="rId113"/>
    <p:sldId id="719" r:id="rId114"/>
    <p:sldId id="349" r:id="rId115"/>
    <p:sldId id="720" r:id="rId116"/>
    <p:sldId id="721" r:id="rId117"/>
    <p:sldId id="722" r:id="rId118"/>
    <p:sldId id="723" r:id="rId119"/>
    <p:sldId id="725" r:id="rId120"/>
    <p:sldId id="724" r:id="rId121"/>
    <p:sldId id="434" r:id="rId122"/>
    <p:sldId id="555" r:id="rId123"/>
    <p:sldId id="698" r:id="rId124"/>
    <p:sldId id="435" r:id="rId125"/>
    <p:sldId id="579" r:id="rId126"/>
    <p:sldId id="436" r:id="rId127"/>
    <p:sldId id="699" r:id="rId128"/>
    <p:sldId id="700" r:id="rId129"/>
    <p:sldId id="701" r:id="rId130"/>
    <p:sldId id="615" r:id="rId131"/>
    <p:sldId id="702" r:id="rId132"/>
    <p:sldId id="703" r:id="rId133"/>
    <p:sldId id="704" r:id="rId134"/>
    <p:sldId id="617" r:id="rId135"/>
    <p:sldId id="705" r:id="rId136"/>
    <p:sldId id="619" r:id="rId137"/>
    <p:sldId id="706" r:id="rId138"/>
    <p:sldId id="452" r:id="rId139"/>
    <p:sldId id="454" r:id="rId140"/>
    <p:sldId id="453" r:id="rId141"/>
    <p:sldId id="707" r:id="rId142"/>
    <p:sldId id="571" r:id="rId143"/>
    <p:sldId id="357" r:id="rId1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FAF3F5"/>
    <a:srgbClr val="A1CEE2"/>
    <a:srgbClr val="6AC2E9"/>
    <a:srgbClr val="027BB9"/>
    <a:srgbClr val="1165AD"/>
    <a:srgbClr val="1165AE"/>
    <a:srgbClr val="0F5696"/>
    <a:srgbClr val="0B4A7F"/>
    <a:srgbClr val="CAE0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54" autoAdjust="0"/>
    <p:restoredTop sz="87657" autoAdjust="0"/>
  </p:normalViewPr>
  <p:slideViewPr>
    <p:cSldViewPr snapToGrid="0">
      <p:cViewPr varScale="1">
        <p:scale>
          <a:sx n="121" d="100"/>
          <a:sy n="121" d="100"/>
        </p:scale>
        <p:origin x="1704" y="184"/>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Lst>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_rels/viewProps.xml.rels><?xml version="1.0" encoding="UTF-8" standalone="yes"?>
<Relationships xmlns="http://schemas.openxmlformats.org/package/2006/relationships"><Relationship Id="rId26" Type="http://schemas.openxmlformats.org/officeDocument/2006/relationships/slide" Target="slides/slide58.xml"/><Relationship Id="rId21" Type="http://schemas.openxmlformats.org/officeDocument/2006/relationships/slide" Target="slides/slide52.xml"/><Relationship Id="rId42" Type="http://schemas.openxmlformats.org/officeDocument/2006/relationships/slide" Target="slides/slide81.xml"/><Relationship Id="rId47" Type="http://schemas.openxmlformats.org/officeDocument/2006/relationships/slide" Target="slides/slide86.xml"/><Relationship Id="rId63" Type="http://schemas.openxmlformats.org/officeDocument/2006/relationships/slide" Target="slides/slide126.xml"/><Relationship Id="rId68" Type="http://schemas.openxmlformats.org/officeDocument/2006/relationships/slide" Target="slides/slide139.xml"/><Relationship Id="rId7" Type="http://schemas.openxmlformats.org/officeDocument/2006/relationships/slide" Target="slides/slide13.xml"/><Relationship Id="rId71" Type="http://schemas.openxmlformats.org/officeDocument/2006/relationships/slide" Target="slides/slide142.xml"/><Relationship Id="rId2" Type="http://schemas.openxmlformats.org/officeDocument/2006/relationships/slide" Target="slides/slide6.xml"/><Relationship Id="rId16" Type="http://schemas.openxmlformats.org/officeDocument/2006/relationships/slide" Target="slides/slide45.xml"/><Relationship Id="rId29" Type="http://schemas.openxmlformats.org/officeDocument/2006/relationships/slide" Target="slides/slide64.xml"/><Relationship Id="rId11" Type="http://schemas.openxmlformats.org/officeDocument/2006/relationships/slide" Target="slides/slide17.xml"/><Relationship Id="rId24" Type="http://schemas.openxmlformats.org/officeDocument/2006/relationships/slide" Target="slides/slide56.xml"/><Relationship Id="rId32" Type="http://schemas.openxmlformats.org/officeDocument/2006/relationships/slide" Target="slides/slide70.xml"/><Relationship Id="rId37" Type="http://schemas.openxmlformats.org/officeDocument/2006/relationships/slide" Target="slides/slide76.xml"/><Relationship Id="rId40" Type="http://schemas.openxmlformats.org/officeDocument/2006/relationships/slide" Target="slides/slide79.xml"/><Relationship Id="rId45" Type="http://schemas.openxmlformats.org/officeDocument/2006/relationships/slide" Target="slides/slide84.xml"/><Relationship Id="rId53" Type="http://schemas.openxmlformats.org/officeDocument/2006/relationships/slide" Target="slides/slide92.xml"/><Relationship Id="rId58" Type="http://schemas.openxmlformats.org/officeDocument/2006/relationships/slide" Target="slides/slide121.xml"/><Relationship Id="rId66" Type="http://schemas.openxmlformats.org/officeDocument/2006/relationships/slide" Target="slides/slide129.xml"/><Relationship Id="rId5" Type="http://schemas.openxmlformats.org/officeDocument/2006/relationships/slide" Target="slides/slide10.xml"/><Relationship Id="rId61" Type="http://schemas.openxmlformats.org/officeDocument/2006/relationships/slide" Target="slides/slide124.xml"/><Relationship Id="rId19" Type="http://schemas.openxmlformats.org/officeDocument/2006/relationships/slide" Target="slides/slide50.xml"/><Relationship Id="rId14" Type="http://schemas.openxmlformats.org/officeDocument/2006/relationships/slide" Target="slides/slide43.xml"/><Relationship Id="rId22" Type="http://schemas.openxmlformats.org/officeDocument/2006/relationships/slide" Target="slides/slide53.xml"/><Relationship Id="rId27" Type="http://schemas.openxmlformats.org/officeDocument/2006/relationships/slide" Target="slides/slide59.xml"/><Relationship Id="rId30" Type="http://schemas.openxmlformats.org/officeDocument/2006/relationships/slide" Target="slides/slide68.xml"/><Relationship Id="rId35" Type="http://schemas.openxmlformats.org/officeDocument/2006/relationships/slide" Target="slides/slide74.xml"/><Relationship Id="rId43" Type="http://schemas.openxmlformats.org/officeDocument/2006/relationships/slide" Target="slides/slide82.xml"/><Relationship Id="rId48" Type="http://schemas.openxmlformats.org/officeDocument/2006/relationships/slide" Target="slides/slide87.xml"/><Relationship Id="rId56" Type="http://schemas.openxmlformats.org/officeDocument/2006/relationships/slide" Target="slides/slide96.xml"/><Relationship Id="rId64" Type="http://schemas.openxmlformats.org/officeDocument/2006/relationships/slide" Target="slides/slide127.xml"/><Relationship Id="rId69" Type="http://schemas.openxmlformats.org/officeDocument/2006/relationships/slide" Target="slides/slide140.xml"/><Relationship Id="rId8" Type="http://schemas.openxmlformats.org/officeDocument/2006/relationships/slide" Target="slides/slide14.xml"/><Relationship Id="rId51" Type="http://schemas.openxmlformats.org/officeDocument/2006/relationships/slide" Target="slides/slide90.xml"/><Relationship Id="rId3" Type="http://schemas.openxmlformats.org/officeDocument/2006/relationships/slide" Target="slides/slide7.xml"/><Relationship Id="rId12" Type="http://schemas.openxmlformats.org/officeDocument/2006/relationships/slide" Target="slides/slide18.xml"/><Relationship Id="rId17" Type="http://schemas.openxmlformats.org/officeDocument/2006/relationships/slide" Target="slides/slide46.xml"/><Relationship Id="rId25" Type="http://schemas.openxmlformats.org/officeDocument/2006/relationships/slide" Target="slides/slide57.xml"/><Relationship Id="rId33" Type="http://schemas.openxmlformats.org/officeDocument/2006/relationships/slide" Target="slides/slide71.xml"/><Relationship Id="rId38" Type="http://schemas.openxmlformats.org/officeDocument/2006/relationships/slide" Target="slides/slide77.xml"/><Relationship Id="rId46" Type="http://schemas.openxmlformats.org/officeDocument/2006/relationships/slide" Target="slides/slide85.xml"/><Relationship Id="rId59" Type="http://schemas.openxmlformats.org/officeDocument/2006/relationships/slide" Target="slides/slide122.xml"/><Relationship Id="rId67" Type="http://schemas.openxmlformats.org/officeDocument/2006/relationships/slide" Target="slides/slide138.xml"/><Relationship Id="rId20" Type="http://schemas.openxmlformats.org/officeDocument/2006/relationships/slide" Target="slides/slide51.xml"/><Relationship Id="rId41" Type="http://schemas.openxmlformats.org/officeDocument/2006/relationships/slide" Target="slides/slide80.xml"/><Relationship Id="rId54" Type="http://schemas.openxmlformats.org/officeDocument/2006/relationships/slide" Target="slides/slide94.xml"/><Relationship Id="rId62" Type="http://schemas.openxmlformats.org/officeDocument/2006/relationships/slide" Target="slides/slide125.xml"/><Relationship Id="rId70" Type="http://schemas.openxmlformats.org/officeDocument/2006/relationships/slide" Target="slides/slide141.xml"/><Relationship Id="rId1" Type="http://schemas.openxmlformats.org/officeDocument/2006/relationships/slide" Target="slides/slide5.xml"/><Relationship Id="rId6" Type="http://schemas.openxmlformats.org/officeDocument/2006/relationships/slide" Target="slides/slide12.xml"/><Relationship Id="rId15" Type="http://schemas.openxmlformats.org/officeDocument/2006/relationships/slide" Target="slides/slide44.xml"/><Relationship Id="rId23" Type="http://schemas.openxmlformats.org/officeDocument/2006/relationships/slide" Target="slides/slide55.xml"/><Relationship Id="rId28" Type="http://schemas.openxmlformats.org/officeDocument/2006/relationships/slide" Target="slides/slide63.xml"/><Relationship Id="rId36" Type="http://schemas.openxmlformats.org/officeDocument/2006/relationships/slide" Target="slides/slide75.xml"/><Relationship Id="rId49" Type="http://schemas.openxmlformats.org/officeDocument/2006/relationships/slide" Target="slides/slide88.xml"/><Relationship Id="rId57" Type="http://schemas.openxmlformats.org/officeDocument/2006/relationships/slide" Target="slides/slide97.xml"/><Relationship Id="rId10" Type="http://schemas.openxmlformats.org/officeDocument/2006/relationships/slide" Target="slides/slide16.xml"/><Relationship Id="rId31" Type="http://schemas.openxmlformats.org/officeDocument/2006/relationships/slide" Target="slides/slide69.xml"/><Relationship Id="rId44" Type="http://schemas.openxmlformats.org/officeDocument/2006/relationships/slide" Target="slides/slide83.xml"/><Relationship Id="rId52" Type="http://schemas.openxmlformats.org/officeDocument/2006/relationships/slide" Target="slides/slide91.xml"/><Relationship Id="rId60" Type="http://schemas.openxmlformats.org/officeDocument/2006/relationships/slide" Target="slides/slide123.xml"/><Relationship Id="rId65" Type="http://schemas.openxmlformats.org/officeDocument/2006/relationships/slide" Target="slides/slide128.xml"/><Relationship Id="rId4" Type="http://schemas.openxmlformats.org/officeDocument/2006/relationships/slide" Target="slides/slide8.xml"/><Relationship Id="rId9" Type="http://schemas.openxmlformats.org/officeDocument/2006/relationships/slide" Target="slides/slide15.xml"/><Relationship Id="rId13" Type="http://schemas.openxmlformats.org/officeDocument/2006/relationships/slide" Target="slides/slide42.xml"/><Relationship Id="rId18" Type="http://schemas.openxmlformats.org/officeDocument/2006/relationships/slide" Target="slides/slide47.xml"/><Relationship Id="rId39" Type="http://schemas.openxmlformats.org/officeDocument/2006/relationships/slide" Target="slides/slide78.xml"/><Relationship Id="rId34" Type="http://schemas.openxmlformats.org/officeDocument/2006/relationships/slide" Target="slides/slide72.xml"/><Relationship Id="rId50" Type="http://schemas.openxmlformats.org/officeDocument/2006/relationships/slide" Target="slides/slide89.xml"/><Relationship Id="rId55" Type="http://schemas.openxmlformats.org/officeDocument/2006/relationships/slide" Target="slides/slide95.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3AB15C-D72B-4318-B296-9D9E92A1A444}" type="doc">
      <dgm:prSet loTypeId="urn:microsoft.com/office/officeart/2005/8/layout/gear1" loCatId="cycle" qsTypeId="urn:microsoft.com/office/officeart/2005/8/quickstyle/simple1" qsCatId="simple" csTypeId="urn:microsoft.com/office/officeart/2005/8/colors/colorful4" csCatId="colorful" phldr="1"/>
      <dgm:spPr/>
    </dgm:pt>
    <dgm:pt modelId="{AD2E9692-F099-4116-A92C-7953C4969D51}">
      <dgm:prSet phldrT="[文本]"/>
      <dgm:spPr/>
      <dgm:t>
        <a:bodyPr/>
        <a:lstStyle/>
        <a:p>
          <a:r>
            <a:rPr lang="zh-CN" altLang="en-US" dirty="0"/>
            <a:t>模块</a:t>
          </a:r>
          <a:r>
            <a:rPr lang="en-US" altLang="zh-CN" dirty="0"/>
            <a:t>1</a:t>
          </a:r>
          <a:endParaRPr lang="zh-CN" altLang="en-US" dirty="0"/>
        </a:p>
      </dgm:t>
    </dgm:pt>
    <dgm:pt modelId="{5A584A9B-26D0-4AE1-A2F2-C938AA1B2219}" type="parTrans" cxnId="{5F08C7AE-5738-45BB-9D07-E73DE409A62B}">
      <dgm:prSet/>
      <dgm:spPr/>
      <dgm:t>
        <a:bodyPr/>
        <a:lstStyle/>
        <a:p>
          <a:endParaRPr lang="zh-CN" altLang="en-US"/>
        </a:p>
      </dgm:t>
    </dgm:pt>
    <dgm:pt modelId="{D18372C2-45BE-46BE-955B-C71A77FD6423}" type="sibTrans" cxnId="{5F08C7AE-5738-45BB-9D07-E73DE409A62B}">
      <dgm:prSet/>
      <dgm:spPr/>
      <dgm:t>
        <a:bodyPr/>
        <a:lstStyle/>
        <a:p>
          <a:endParaRPr lang="zh-CN" altLang="en-US"/>
        </a:p>
      </dgm:t>
    </dgm:pt>
    <dgm:pt modelId="{5E91289E-A69E-4B95-B717-668AEC6B4346}">
      <dgm:prSet phldrT="[文本]"/>
      <dgm:spPr/>
      <dgm:t>
        <a:bodyPr/>
        <a:lstStyle/>
        <a:p>
          <a:r>
            <a:rPr lang="zh-CN" altLang="en-US" dirty="0"/>
            <a:t>模块</a:t>
          </a:r>
          <a:r>
            <a:rPr lang="en-US" altLang="zh-CN" dirty="0"/>
            <a:t>2</a:t>
          </a:r>
          <a:endParaRPr lang="zh-CN" altLang="en-US" dirty="0"/>
        </a:p>
      </dgm:t>
    </dgm:pt>
    <dgm:pt modelId="{602B7C49-09F8-4141-8F7F-FF3CA7352F1F}" type="parTrans" cxnId="{B72906E6-A226-4C82-816E-70F9D3EB1F8D}">
      <dgm:prSet/>
      <dgm:spPr/>
      <dgm:t>
        <a:bodyPr/>
        <a:lstStyle/>
        <a:p>
          <a:endParaRPr lang="zh-CN" altLang="en-US"/>
        </a:p>
      </dgm:t>
    </dgm:pt>
    <dgm:pt modelId="{02FB8A95-9FA6-4E4E-A458-952B033F232A}" type="sibTrans" cxnId="{B72906E6-A226-4C82-816E-70F9D3EB1F8D}">
      <dgm:prSet/>
      <dgm:spPr/>
      <dgm:t>
        <a:bodyPr/>
        <a:lstStyle/>
        <a:p>
          <a:endParaRPr lang="zh-CN" altLang="en-US"/>
        </a:p>
      </dgm:t>
    </dgm:pt>
    <dgm:pt modelId="{603104B2-068F-4B8E-B21C-378159A7274D}">
      <dgm:prSet phldrT="[文本]"/>
      <dgm:spPr/>
      <dgm:t>
        <a:bodyPr/>
        <a:lstStyle/>
        <a:p>
          <a:r>
            <a:rPr lang="zh-CN" altLang="en-US" dirty="0"/>
            <a:t>模块</a:t>
          </a:r>
          <a:r>
            <a:rPr lang="en-US" altLang="zh-CN" dirty="0"/>
            <a:t>3</a:t>
          </a:r>
          <a:endParaRPr lang="zh-CN" altLang="en-US" dirty="0"/>
        </a:p>
      </dgm:t>
    </dgm:pt>
    <dgm:pt modelId="{E14E4167-C2B4-4FF2-A57D-1283D19795CC}" type="parTrans" cxnId="{7D1AC70F-3FEB-484B-826E-C42A3F27F67D}">
      <dgm:prSet/>
      <dgm:spPr/>
      <dgm:t>
        <a:bodyPr/>
        <a:lstStyle/>
        <a:p>
          <a:endParaRPr lang="zh-CN" altLang="en-US"/>
        </a:p>
      </dgm:t>
    </dgm:pt>
    <dgm:pt modelId="{62C33ADC-E13F-4FBA-BDF3-B66AD050957F}" type="sibTrans" cxnId="{7D1AC70F-3FEB-484B-826E-C42A3F27F67D}">
      <dgm:prSet/>
      <dgm:spPr/>
      <dgm:t>
        <a:bodyPr/>
        <a:lstStyle/>
        <a:p>
          <a:endParaRPr lang="zh-CN" altLang="en-US"/>
        </a:p>
      </dgm:t>
    </dgm:pt>
    <dgm:pt modelId="{C62A9D29-7B83-42E4-A5C3-D11F7C1DBCA9}" type="pres">
      <dgm:prSet presAssocID="{7C3AB15C-D72B-4318-B296-9D9E92A1A444}" presName="composite" presStyleCnt="0">
        <dgm:presLayoutVars>
          <dgm:chMax val="3"/>
          <dgm:animLvl val="lvl"/>
          <dgm:resizeHandles val="exact"/>
        </dgm:presLayoutVars>
      </dgm:prSet>
      <dgm:spPr/>
    </dgm:pt>
    <dgm:pt modelId="{63074036-EAF9-439D-A2B8-BAB7521CA252}" type="pres">
      <dgm:prSet presAssocID="{AD2E9692-F099-4116-A92C-7953C4969D51}" presName="gear1" presStyleLbl="node1" presStyleIdx="0" presStyleCnt="3">
        <dgm:presLayoutVars>
          <dgm:chMax val="1"/>
          <dgm:bulletEnabled val="1"/>
        </dgm:presLayoutVars>
      </dgm:prSet>
      <dgm:spPr/>
    </dgm:pt>
    <dgm:pt modelId="{6F2C79BF-54C5-4BE9-9761-80911886357E}" type="pres">
      <dgm:prSet presAssocID="{AD2E9692-F099-4116-A92C-7953C4969D51}" presName="gear1srcNode" presStyleLbl="node1" presStyleIdx="0" presStyleCnt="3"/>
      <dgm:spPr/>
    </dgm:pt>
    <dgm:pt modelId="{87B5A2B7-C454-489C-93C5-0171B0172445}" type="pres">
      <dgm:prSet presAssocID="{AD2E9692-F099-4116-A92C-7953C4969D51}" presName="gear1dstNode" presStyleLbl="node1" presStyleIdx="0" presStyleCnt="3"/>
      <dgm:spPr/>
    </dgm:pt>
    <dgm:pt modelId="{625EF7CC-90DC-4CC3-B7D3-804AE0F3F91B}" type="pres">
      <dgm:prSet presAssocID="{5E91289E-A69E-4B95-B717-668AEC6B4346}" presName="gear2" presStyleLbl="node1" presStyleIdx="1" presStyleCnt="3">
        <dgm:presLayoutVars>
          <dgm:chMax val="1"/>
          <dgm:bulletEnabled val="1"/>
        </dgm:presLayoutVars>
      </dgm:prSet>
      <dgm:spPr/>
    </dgm:pt>
    <dgm:pt modelId="{B75CE761-2E19-4751-AE00-FAB4598EFCBB}" type="pres">
      <dgm:prSet presAssocID="{5E91289E-A69E-4B95-B717-668AEC6B4346}" presName="gear2srcNode" presStyleLbl="node1" presStyleIdx="1" presStyleCnt="3"/>
      <dgm:spPr/>
    </dgm:pt>
    <dgm:pt modelId="{06A16F4B-2F52-4859-9037-46C1AFA09EFF}" type="pres">
      <dgm:prSet presAssocID="{5E91289E-A69E-4B95-B717-668AEC6B4346}" presName="gear2dstNode" presStyleLbl="node1" presStyleIdx="1" presStyleCnt="3"/>
      <dgm:spPr/>
    </dgm:pt>
    <dgm:pt modelId="{5BC4EFCC-2F5D-42B0-B4FE-67BBE2FB921A}" type="pres">
      <dgm:prSet presAssocID="{603104B2-068F-4B8E-B21C-378159A7274D}" presName="gear3" presStyleLbl="node1" presStyleIdx="2" presStyleCnt="3"/>
      <dgm:spPr/>
    </dgm:pt>
    <dgm:pt modelId="{F5465C92-9458-4C77-B86A-045E47819B95}" type="pres">
      <dgm:prSet presAssocID="{603104B2-068F-4B8E-B21C-378159A7274D}" presName="gear3tx" presStyleLbl="node1" presStyleIdx="2" presStyleCnt="3">
        <dgm:presLayoutVars>
          <dgm:chMax val="1"/>
          <dgm:bulletEnabled val="1"/>
        </dgm:presLayoutVars>
      </dgm:prSet>
      <dgm:spPr/>
    </dgm:pt>
    <dgm:pt modelId="{D184D880-022D-450C-AEDE-14643A4C72BB}" type="pres">
      <dgm:prSet presAssocID="{603104B2-068F-4B8E-B21C-378159A7274D}" presName="gear3srcNode" presStyleLbl="node1" presStyleIdx="2" presStyleCnt="3"/>
      <dgm:spPr/>
    </dgm:pt>
    <dgm:pt modelId="{F1402F61-5CD3-413C-A80F-D7DFBFF0ABC8}" type="pres">
      <dgm:prSet presAssocID="{603104B2-068F-4B8E-B21C-378159A7274D}" presName="gear3dstNode" presStyleLbl="node1" presStyleIdx="2" presStyleCnt="3"/>
      <dgm:spPr/>
    </dgm:pt>
    <dgm:pt modelId="{B371C256-9E5B-4CB7-9165-66F370F5E11C}" type="pres">
      <dgm:prSet presAssocID="{D18372C2-45BE-46BE-955B-C71A77FD6423}" presName="connector1" presStyleLbl="sibTrans2D1" presStyleIdx="0" presStyleCnt="3"/>
      <dgm:spPr/>
    </dgm:pt>
    <dgm:pt modelId="{20CB86A8-EC29-408B-876D-7534C7D0678C}" type="pres">
      <dgm:prSet presAssocID="{02FB8A95-9FA6-4E4E-A458-952B033F232A}" presName="connector2" presStyleLbl="sibTrans2D1" presStyleIdx="1" presStyleCnt="3"/>
      <dgm:spPr/>
    </dgm:pt>
    <dgm:pt modelId="{9D264B6D-25AE-4A97-8D0B-78177029BC36}" type="pres">
      <dgm:prSet presAssocID="{62C33ADC-E13F-4FBA-BDF3-B66AD050957F}" presName="connector3" presStyleLbl="sibTrans2D1" presStyleIdx="2" presStyleCnt="3"/>
      <dgm:spPr/>
    </dgm:pt>
  </dgm:ptLst>
  <dgm:cxnLst>
    <dgm:cxn modelId="{B0E0690F-4E82-4EFB-811E-77CAB3318E92}" type="presOf" srcId="{603104B2-068F-4B8E-B21C-378159A7274D}" destId="{5BC4EFCC-2F5D-42B0-B4FE-67BBE2FB921A}" srcOrd="0" destOrd="0" presId="urn:microsoft.com/office/officeart/2005/8/layout/gear1"/>
    <dgm:cxn modelId="{7D1AC70F-3FEB-484B-826E-C42A3F27F67D}" srcId="{7C3AB15C-D72B-4318-B296-9D9E92A1A444}" destId="{603104B2-068F-4B8E-B21C-378159A7274D}" srcOrd="2" destOrd="0" parTransId="{E14E4167-C2B4-4FF2-A57D-1283D19795CC}" sibTransId="{62C33ADC-E13F-4FBA-BDF3-B66AD050957F}"/>
    <dgm:cxn modelId="{C6AB4B32-7696-40B9-9618-AA053563DF0B}" type="presOf" srcId="{603104B2-068F-4B8E-B21C-378159A7274D}" destId="{F1402F61-5CD3-413C-A80F-D7DFBFF0ABC8}" srcOrd="3" destOrd="0" presId="urn:microsoft.com/office/officeart/2005/8/layout/gear1"/>
    <dgm:cxn modelId="{ED3EAF3D-65AA-42F2-A0A1-B9816770C188}" type="presOf" srcId="{02FB8A95-9FA6-4E4E-A458-952B033F232A}" destId="{20CB86A8-EC29-408B-876D-7534C7D0678C}" srcOrd="0" destOrd="0" presId="urn:microsoft.com/office/officeart/2005/8/layout/gear1"/>
    <dgm:cxn modelId="{E78EDF3D-BD16-42DC-8B38-6F780AE4BFB0}" type="presOf" srcId="{5E91289E-A69E-4B95-B717-668AEC6B4346}" destId="{B75CE761-2E19-4751-AE00-FAB4598EFCBB}" srcOrd="1" destOrd="0" presId="urn:microsoft.com/office/officeart/2005/8/layout/gear1"/>
    <dgm:cxn modelId="{B089CE4E-94AA-4772-9F6B-8650E04EEE86}" type="presOf" srcId="{5E91289E-A69E-4B95-B717-668AEC6B4346}" destId="{625EF7CC-90DC-4CC3-B7D3-804AE0F3F91B}" srcOrd="0" destOrd="0" presId="urn:microsoft.com/office/officeart/2005/8/layout/gear1"/>
    <dgm:cxn modelId="{A20D4C50-0081-46CA-9F86-C9D6A57E974A}" type="presOf" srcId="{AD2E9692-F099-4116-A92C-7953C4969D51}" destId="{6F2C79BF-54C5-4BE9-9761-80911886357E}" srcOrd="1" destOrd="0" presId="urn:microsoft.com/office/officeart/2005/8/layout/gear1"/>
    <dgm:cxn modelId="{4F173570-147C-4925-86F6-738BD083ACAE}" type="presOf" srcId="{62C33ADC-E13F-4FBA-BDF3-B66AD050957F}" destId="{9D264B6D-25AE-4A97-8D0B-78177029BC36}" srcOrd="0" destOrd="0" presId="urn:microsoft.com/office/officeart/2005/8/layout/gear1"/>
    <dgm:cxn modelId="{05E1D09E-4118-47BE-806E-453EA9D18F90}" type="presOf" srcId="{7C3AB15C-D72B-4318-B296-9D9E92A1A444}" destId="{C62A9D29-7B83-42E4-A5C3-D11F7C1DBCA9}" srcOrd="0" destOrd="0" presId="urn:microsoft.com/office/officeart/2005/8/layout/gear1"/>
    <dgm:cxn modelId="{304D3F9F-2004-4634-B173-9613B48627E4}" type="presOf" srcId="{603104B2-068F-4B8E-B21C-378159A7274D}" destId="{F5465C92-9458-4C77-B86A-045E47819B95}" srcOrd="1" destOrd="0" presId="urn:microsoft.com/office/officeart/2005/8/layout/gear1"/>
    <dgm:cxn modelId="{DB9D7EA0-3B6A-4115-9962-78496A0C452A}" type="presOf" srcId="{AD2E9692-F099-4116-A92C-7953C4969D51}" destId="{87B5A2B7-C454-489C-93C5-0171B0172445}" srcOrd="2" destOrd="0" presId="urn:microsoft.com/office/officeart/2005/8/layout/gear1"/>
    <dgm:cxn modelId="{5F08C7AE-5738-45BB-9D07-E73DE409A62B}" srcId="{7C3AB15C-D72B-4318-B296-9D9E92A1A444}" destId="{AD2E9692-F099-4116-A92C-7953C4969D51}" srcOrd="0" destOrd="0" parTransId="{5A584A9B-26D0-4AE1-A2F2-C938AA1B2219}" sibTransId="{D18372C2-45BE-46BE-955B-C71A77FD6423}"/>
    <dgm:cxn modelId="{7EE243CB-4193-4AC2-BBC2-DC2BD9F7D541}" type="presOf" srcId="{D18372C2-45BE-46BE-955B-C71A77FD6423}" destId="{B371C256-9E5B-4CB7-9165-66F370F5E11C}" srcOrd="0" destOrd="0" presId="urn:microsoft.com/office/officeart/2005/8/layout/gear1"/>
    <dgm:cxn modelId="{B72906E6-A226-4C82-816E-70F9D3EB1F8D}" srcId="{7C3AB15C-D72B-4318-B296-9D9E92A1A444}" destId="{5E91289E-A69E-4B95-B717-668AEC6B4346}" srcOrd="1" destOrd="0" parTransId="{602B7C49-09F8-4141-8F7F-FF3CA7352F1F}" sibTransId="{02FB8A95-9FA6-4E4E-A458-952B033F232A}"/>
    <dgm:cxn modelId="{1AAEF1E6-E8F3-4561-88CE-DA9353592355}" type="presOf" srcId="{5E91289E-A69E-4B95-B717-668AEC6B4346}" destId="{06A16F4B-2F52-4859-9037-46C1AFA09EFF}" srcOrd="2" destOrd="0" presId="urn:microsoft.com/office/officeart/2005/8/layout/gear1"/>
    <dgm:cxn modelId="{BF0330E9-87E9-4606-922B-98EA316537C0}" type="presOf" srcId="{AD2E9692-F099-4116-A92C-7953C4969D51}" destId="{63074036-EAF9-439D-A2B8-BAB7521CA252}" srcOrd="0" destOrd="0" presId="urn:microsoft.com/office/officeart/2005/8/layout/gear1"/>
    <dgm:cxn modelId="{018702F0-3C4E-4D1B-9383-A79A6DBA6585}" type="presOf" srcId="{603104B2-068F-4B8E-B21C-378159A7274D}" destId="{D184D880-022D-450C-AEDE-14643A4C72BB}" srcOrd="2" destOrd="0" presId="urn:microsoft.com/office/officeart/2005/8/layout/gear1"/>
    <dgm:cxn modelId="{BEEC70E2-7BAD-4888-8AE7-B0BDA5136A26}" type="presParOf" srcId="{C62A9D29-7B83-42E4-A5C3-D11F7C1DBCA9}" destId="{63074036-EAF9-439D-A2B8-BAB7521CA252}" srcOrd="0" destOrd="0" presId="urn:microsoft.com/office/officeart/2005/8/layout/gear1"/>
    <dgm:cxn modelId="{8001463A-BD2F-45B1-8196-12F373F7572C}" type="presParOf" srcId="{C62A9D29-7B83-42E4-A5C3-D11F7C1DBCA9}" destId="{6F2C79BF-54C5-4BE9-9761-80911886357E}" srcOrd="1" destOrd="0" presId="urn:microsoft.com/office/officeart/2005/8/layout/gear1"/>
    <dgm:cxn modelId="{E57B9424-377F-488B-83CF-F430433D6B22}" type="presParOf" srcId="{C62A9D29-7B83-42E4-A5C3-D11F7C1DBCA9}" destId="{87B5A2B7-C454-489C-93C5-0171B0172445}" srcOrd="2" destOrd="0" presId="urn:microsoft.com/office/officeart/2005/8/layout/gear1"/>
    <dgm:cxn modelId="{A08EA5CE-F339-4BD1-9588-468F6F29E942}" type="presParOf" srcId="{C62A9D29-7B83-42E4-A5C3-D11F7C1DBCA9}" destId="{625EF7CC-90DC-4CC3-B7D3-804AE0F3F91B}" srcOrd="3" destOrd="0" presId="urn:microsoft.com/office/officeart/2005/8/layout/gear1"/>
    <dgm:cxn modelId="{657F7D21-36CE-4215-8360-EF1071DACD83}" type="presParOf" srcId="{C62A9D29-7B83-42E4-A5C3-D11F7C1DBCA9}" destId="{B75CE761-2E19-4751-AE00-FAB4598EFCBB}" srcOrd="4" destOrd="0" presId="urn:microsoft.com/office/officeart/2005/8/layout/gear1"/>
    <dgm:cxn modelId="{4317346B-7CF4-489A-90B0-B4C5377ED90E}" type="presParOf" srcId="{C62A9D29-7B83-42E4-A5C3-D11F7C1DBCA9}" destId="{06A16F4B-2F52-4859-9037-46C1AFA09EFF}" srcOrd="5" destOrd="0" presId="urn:microsoft.com/office/officeart/2005/8/layout/gear1"/>
    <dgm:cxn modelId="{3C09898C-648F-4BAA-A3C9-F30D96249B93}" type="presParOf" srcId="{C62A9D29-7B83-42E4-A5C3-D11F7C1DBCA9}" destId="{5BC4EFCC-2F5D-42B0-B4FE-67BBE2FB921A}" srcOrd="6" destOrd="0" presId="urn:microsoft.com/office/officeart/2005/8/layout/gear1"/>
    <dgm:cxn modelId="{1EFBD310-5B1F-4E5E-9250-9EA8C91E3A5B}" type="presParOf" srcId="{C62A9D29-7B83-42E4-A5C3-D11F7C1DBCA9}" destId="{F5465C92-9458-4C77-B86A-045E47819B95}" srcOrd="7" destOrd="0" presId="urn:microsoft.com/office/officeart/2005/8/layout/gear1"/>
    <dgm:cxn modelId="{A0CFE33B-144E-4083-8035-BD89B3A586EE}" type="presParOf" srcId="{C62A9D29-7B83-42E4-A5C3-D11F7C1DBCA9}" destId="{D184D880-022D-450C-AEDE-14643A4C72BB}" srcOrd="8" destOrd="0" presId="urn:microsoft.com/office/officeart/2005/8/layout/gear1"/>
    <dgm:cxn modelId="{5E24BF00-CB22-4371-B64A-6C35E9309C8B}" type="presParOf" srcId="{C62A9D29-7B83-42E4-A5C3-D11F7C1DBCA9}" destId="{F1402F61-5CD3-413C-A80F-D7DFBFF0ABC8}" srcOrd="9" destOrd="0" presId="urn:microsoft.com/office/officeart/2005/8/layout/gear1"/>
    <dgm:cxn modelId="{0323DACE-EB15-4444-9587-1943490F3864}" type="presParOf" srcId="{C62A9D29-7B83-42E4-A5C3-D11F7C1DBCA9}" destId="{B371C256-9E5B-4CB7-9165-66F370F5E11C}" srcOrd="10" destOrd="0" presId="urn:microsoft.com/office/officeart/2005/8/layout/gear1"/>
    <dgm:cxn modelId="{C88243BF-0E4B-4B11-9C88-6040E00CEB2F}" type="presParOf" srcId="{C62A9D29-7B83-42E4-A5C3-D11F7C1DBCA9}" destId="{20CB86A8-EC29-408B-876D-7534C7D0678C}" srcOrd="11" destOrd="0" presId="urn:microsoft.com/office/officeart/2005/8/layout/gear1"/>
    <dgm:cxn modelId="{BDACEF4B-9404-4306-B8EA-9CF31D3C923B}" type="presParOf" srcId="{C62A9D29-7B83-42E4-A5C3-D11F7C1DBCA9}" destId="{9D264B6D-25AE-4A97-8D0B-78177029BC36}"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EF17C8-FD42-48A2-9103-52281BEED385}"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zh-CN" altLang="en-US"/>
        </a:p>
      </dgm:t>
    </dgm:pt>
    <dgm:pt modelId="{FFFD767C-775F-4F67-B902-09DA4EE57CF8}">
      <dgm:prSet phldrT="[文本]" custT="1"/>
      <dgm:spPr/>
      <dgm:t>
        <a:bodyPr/>
        <a:lstStyle/>
        <a:p>
          <a:r>
            <a:rPr lang="zh-CN" altLang="en-US" sz="4800" dirty="0"/>
            <a:t>数据流图</a:t>
          </a:r>
        </a:p>
      </dgm:t>
    </dgm:pt>
    <dgm:pt modelId="{E9BC9979-51A5-4832-B60E-9A0366497967}" type="parTrans" cxnId="{F8F938BA-2531-4DE3-9FCD-94F8D4DCCFD3}">
      <dgm:prSet/>
      <dgm:spPr/>
      <dgm:t>
        <a:bodyPr/>
        <a:lstStyle/>
        <a:p>
          <a:endParaRPr lang="zh-CN" altLang="en-US" sz="1400"/>
        </a:p>
      </dgm:t>
    </dgm:pt>
    <dgm:pt modelId="{F6F187C5-3D4D-4481-A3BA-3BB3DF9273EF}" type="sibTrans" cxnId="{F8F938BA-2531-4DE3-9FCD-94F8D4DCCFD3}">
      <dgm:prSet/>
      <dgm:spPr/>
      <dgm:t>
        <a:bodyPr/>
        <a:lstStyle/>
        <a:p>
          <a:endParaRPr lang="zh-CN" altLang="en-US" sz="1400"/>
        </a:p>
      </dgm:t>
    </dgm:pt>
    <dgm:pt modelId="{12965BB9-48C7-46F9-B8E0-3B9494E96929}">
      <dgm:prSet phldrT="[文本]" custT="1"/>
      <dgm:spPr/>
      <dgm:t>
        <a:bodyPr/>
        <a:lstStyle/>
        <a:p>
          <a:r>
            <a:rPr lang="zh-CN" altLang="en-US" sz="4800" dirty="0"/>
            <a:t>变换流</a:t>
          </a:r>
        </a:p>
      </dgm:t>
    </dgm:pt>
    <dgm:pt modelId="{C01703CC-B99C-4EB7-BB07-DC341B9FFF4A}" type="parTrans" cxnId="{1A713569-6744-4BCF-B372-CDACFDFEE876}">
      <dgm:prSet/>
      <dgm:spPr/>
      <dgm:t>
        <a:bodyPr/>
        <a:lstStyle/>
        <a:p>
          <a:endParaRPr lang="zh-CN" altLang="en-US" sz="1400"/>
        </a:p>
      </dgm:t>
    </dgm:pt>
    <dgm:pt modelId="{8DEA274F-C731-4B2C-A5BC-0A903F96510B}" type="sibTrans" cxnId="{1A713569-6744-4BCF-B372-CDACFDFEE876}">
      <dgm:prSet/>
      <dgm:spPr/>
      <dgm:t>
        <a:bodyPr/>
        <a:lstStyle/>
        <a:p>
          <a:endParaRPr lang="zh-CN" altLang="en-US" sz="1400"/>
        </a:p>
      </dgm:t>
    </dgm:pt>
    <dgm:pt modelId="{70EDB51A-9EB6-4904-893C-000CCE67EB93}">
      <dgm:prSet phldrT="[文本]" custT="1"/>
      <dgm:spPr/>
      <dgm:t>
        <a:bodyPr/>
        <a:lstStyle/>
        <a:p>
          <a:r>
            <a:rPr lang="zh-CN" altLang="en-US" sz="4800"/>
            <a:t>事务流</a:t>
          </a:r>
          <a:endParaRPr lang="zh-CN" altLang="en-US" sz="4800" dirty="0"/>
        </a:p>
      </dgm:t>
    </dgm:pt>
    <dgm:pt modelId="{A034332A-E96B-4F2F-932C-B30AB025D95B}" type="parTrans" cxnId="{49919F71-E57A-47DC-9E59-592D3A21D62F}">
      <dgm:prSet/>
      <dgm:spPr/>
      <dgm:t>
        <a:bodyPr/>
        <a:lstStyle/>
        <a:p>
          <a:endParaRPr lang="zh-CN" altLang="en-US" sz="1400"/>
        </a:p>
      </dgm:t>
    </dgm:pt>
    <dgm:pt modelId="{2AEBBE9E-5233-469F-BC92-F804DD24747D}" type="sibTrans" cxnId="{49919F71-E57A-47DC-9E59-592D3A21D62F}">
      <dgm:prSet/>
      <dgm:spPr/>
      <dgm:t>
        <a:bodyPr/>
        <a:lstStyle/>
        <a:p>
          <a:endParaRPr lang="zh-CN" altLang="en-US" sz="1400"/>
        </a:p>
      </dgm:t>
    </dgm:pt>
    <dgm:pt modelId="{08251289-541C-4ABF-8F9A-CAE1BFAE98A2}" type="pres">
      <dgm:prSet presAssocID="{AFEF17C8-FD42-48A2-9103-52281BEED385}" presName="hierChild1" presStyleCnt="0">
        <dgm:presLayoutVars>
          <dgm:orgChart val="1"/>
          <dgm:chPref val="1"/>
          <dgm:dir/>
          <dgm:animOne val="branch"/>
          <dgm:animLvl val="lvl"/>
          <dgm:resizeHandles/>
        </dgm:presLayoutVars>
      </dgm:prSet>
      <dgm:spPr/>
    </dgm:pt>
    <dgm:pt modelId="{778636BA-7A67-462B-BCF7-3F8D999C2C7F}" type="pres">
      <dgm:prSet presAssocID="{FFFD767C-775F-4F67-B902-09DA4EE57CF8}" presName="hierRoot1" presStyleCnt="0">
        <dgm:presLayoutVars>
          <dgm:hierBranch val="init"/>
        </dgm:presLayoutVars>
      </dgm:prSet>
      <dgm:spPr/>
    </dgm:pt>
    <dgm:pt modelId="{1914AFFB-7A62-478A-A755-6309E1B3A515}" type="pres">
      <dgm:prSet presAssocID="{FFFD767C-775F-4F67-B902-09DA4EE57CF8}" presName="rootComposite1" presStyleCnt="0"/>
      <dgm:spPr/>
    </dgm:pt>
    <dgm:pt modelId="{A788D8C4-7FE2-482C-9B7C-8DC1882BD3EC}" type="pres">
      <dgm:prSet presAssocID="{FFFD767C-775F-4F67-B902-09DA4EE57CF8}" presName="rootText1" presStyleLbl="node0" presStyleIdx="0" presStyleCnt="1">
        <dgm:presLayoutVars>
          <dgm:chPref val="3"/>
        </dgm:presLayoutVars>
      </dgm:prSet>
      <dgm:spPr/>
    </dgm:pt>
    <dgm:pt modelId="{C4829DD5-6087-4D1C-82F9-8C0B644D242C}" type="pres">
      <dgm:prSet presAssocID="{FFFD767C-775F-4F67-B902-09DA4EE57CF8}" presName="rootConnector1" presStyleLbl="node1" presStyleIdx="0" presStyleCnt="0"/>
      <dgm:spPr/>
    </dgm:pt>
    <dgm:pt modelId="{DCD2777C-251B-43D6-B2B8-8740903FEE61}" type="pres">
      <dgm:prSet presAssocID="{FFFD767C-775F-4F67-B902-09DA4EE57CF8}" presName="hierChild2" presStyleCnt="0"/>
      <dgm:spPr/>
    </dgm:pt>
    <dgm:pt modelId="{AF87A9E0-BEE2-419D-A6EE-124455DD9D05}" type="pres">
      <dgm:prSet presAssocID="{C01703CC-B99C-4EB7-BB07-DC341B9FFF4A}" presName="Name37" presStyleLbl="parChTrans1D2" presStyleIdx="0" presStyleCnt="2"/>
      <dgm:spPr/>
    </dgm:pt>
    <dgm:pt modelId="{EA28531D-FA75-4AF9-A845-A8F3E6CE4DAF}" type="pres">
      <dgm:prSet presAssocID="{12965BB9-48C7-46F9-B8E0-3B9494E96929}" presName="hierRoot2" presStyleCnt="0">
        <dgm:presLayoutVars>
          <dgm:hierBranch val="init"/>
        </dgm:presLayoutVars>
      </dgm:prSet>
      <dgm:spPr/>
    </dgm:pt>
    <dgm:pt modelId="{ED68A9BC-9797-476C-9DC4-6BBC6EC0972B}" type="pres">
      <dgm:prSet presAssocID="{12965BB9-48C7-46F9-B8E0-3B9494E96929}" presName="rootComposite" presStyleCnt="0"/>
      <dgm:spPr/>
    </dgm:pt>
    <dgm:pt modelId="{26C8503E-1C59-40F8-9C03-CD966A02B0E4}" type="pres">
      <dgm:prSet presAssocID="{12965BB9-48C7-46F9-B8E0-3B9494E96929}" presName="rootText" presStyleLbl="node2" presStyleIdx="0" presStyleCnt="2">
        <dgm:presLayoutVars>
          <dgm:chPref val="3"/>
        </dgm:presLayoutVars>
      </dgm:prSet>
      <dgm:spPr/>
    </dgm:pt>
    <dgm:pt modelId="{DBFC6032-800B-4FFE-AE02-E26BA22D673F}" type="pres">
      <dgm:prSet presAssocID="{12965BB9-48C7-46F9-B8E0-3B9494E96929}" presName="rootConnector" presStyleLbl="node2" presStyleIdx="0" presStyleCnt="2"/>
      <dgm:spPr/>
    </dgm:pt>
    <dgm:pt modelId="{C0EBF9C3-29F5-4784-9BC4-1FD4DDCF0F0A}" type="pres">
      <dgm:prSet presAssocID="{12965BB9-48C7-46F9-B8E0-3B9494E96929}" presName="hierChild4" presStyleCnt="0"/>
      <dgm:spPr/>
    </dgm:pt>
    <dgm:pt modelId="{9F705804-6793-4C19-BBBA-E63E45E49D5F}" type="pres">
      <dgm:prSet presAssocID="{12965BB9-48C7-46F9-B8E0-3B9494E96929}" presName="hierChild5" presStyleCnt="0"/>
      <dgm:spPr/>
    </dgm:pt>
    <dgm:pt modelId="{965D4FE8-2AD5-4AA0-ADE5-666F35B34551}" type="pres">
      <dgm:prSet presAssocID="{A034332A-E96B-4F2F-932C-B30AB025D95B}" presName="Name37" presStyleLbl="parChTrans1D2" presStyleIdx="1" presStyleCnt="2"/>
      <dgm:spPr/>
    </dgm:pt>
    <dgm:pt modelId="{837C1BF1-001D-47EA-AC27-F72E8FF3D498}" type="pres">
      <dgm:prSet presAssocID="{70EDB51A-9EB6-4904-893C-000CCE67EB93}" presName="hierRoot2" presStyleCnt="0">
        <dgm:presLayoutVars>
          <dgm:hierBranch val="init"/>
        </dgm:presLayoutVars>
      </dgm:prSet>
      <dgm:spPr/>
    </dgm:pt>
    <dgm:pt modelId="{C78CB3F7-C33A-4FCB-BDB4-6F61C4B7112F}" type="pres">
      <dgm:prSet presAssocID="{70EDB51A-9EB6-4904-893C-000CCE67EB93}" presName="rootComposite" presStyleCnt="0"/>
      <dgm:spPr/>
    </dgm:pt>
    <dgm:pt modelId="{A4445CCF-1B6A-4EBE-B8FC-79D96225558C}" type="pres">
      <dgm:prSet presAssocID="{70EDB51A-9EB6-4904-893C-000CCE67EB93}" presName="rootText" presStyleLbl="node2" presStyleIdx="1" presStyleCnt="2">
        <dgm:presLayoutVars>
          <dgm:chPref val="3"/>
        </dgm:presLayoutVars>
      </dgm:prSet>
      <dgm:spPr/>
    </dgm:pt>
    <dgm:pt modelId="{EAD7BB0E-D41F-4B08-90C1-FB6A7DEDDA23}" type="pres">
      <dgm:prSet presAssocID="{70EDB51A-9EB6-4904-893C-000CCE67EB93}" presName="rootConnector" presStyleLbl="node2" presStyleIdx="1" presStyleCnt="2"/>
      <dgm:spPr/>
    </dgm:pt>
    <dgm:pt modelId="{03FE63E1-98E3-447F-BEC7-968EAC9526A0}" type="pres">
      <dgm:prSet presAssocID="{70EDB51A-9EB6-4904-893C-000CCE67EB93}" presName="hierChild4" presStyleCnt="0"/>
      <dgm:spPr/>
    </dgm:pt>
    <dgm:pt modelId="{D1D1A336-3296-4CB7-B606-28697C89CC32}" type="pres">
      <dgm:prSet presAssocID="{70EDB51A-9EB6-4904-893C-000CCE67EB93}" presName="hierChild5" presStyleCnt="0"/>
      <dgm:spPr/>
    </dgm:pt>
    <dgm:pt modelId="{291F9328-3089-4A50-809C-EFAB6A657E73}" type="pres">
      <dgm:prSet presAssocID="{FFFD767C-775F-4F67-B902-09DA4EE57CF8}" presName="hierChild3" presStyleCnt="0"/>
      <dgm:spPr/>
    </dgm:pt>
  </dgm:ptLst>
  <dgm:cxnLst>
    <dgm:cxn modelId="{F4E9F102-F3B9-4085-B33E-BBF76B73B5FC}" type="presOf" srcId="{12965BB9-48C7-46F9-B8E0-3B9494E96929}" destId="{26C8503E-1C59-40F8-9C03-CD966A02B0E4}" srcOrd="0" destOrd="0" presId="urn:microsoft.com/office/officeart/2005/8/layout/orgChart1"/>
    <dgm:cxn modelId="{8F8ED50D-5CD5-4D28-A376-F71420882DDB}" type="presOf" srcId="{FFFD767C-775F-4F67-B902-09DA4EE57CF8}" destId="{C4829DD5-6087-4D1C-82F9-8C0B644D242C}" srcOrd="1" destOrd="0" presId="urn:microsoft.com/office/officeart/2005/8/layout/orgChart1"/>
    <dgm:cxn modelId="{2EA2E85F-3D68-4C0A-87CA-CD6560B17D8D}" type="presOf" srcId="{70EDB51A-9EB6-4904-893C-000CCE67EB93}" destId="{A4445CCF-1B6A-4EBE-B8FC-79D96225558C}" srcOrd="0" destOrd="0" presId="urn:microsoft.com/office/officeart/2005/8/layout/orgChart1"/>
    <dgm:cxn modelId="{1A713569-6744-4BCF-B372-CDACFDFEE876}" srcId="{FFFD767C-775F-4F67-B902-09DA4EE57CF8}" destId="{12965BB9-48C7-46F9-B8E0-3B9494E96929}" srcOrd="0" destOrd="0" parTransId="{C01703CC-B99C-4EB7-BB07-DC341B9FFF4A}" sibTransId="{8DEA274F-C731-4B2C-A5BC-0A903F96510B}"/>
    <dgm:cxn modelId="{49919F71-E57A-47DC-9E59-592D3A21D62F}" srcId="{FFFD767C-775F-4F67-B902-09DA4EE57CF8}" destId="{70EDB51A-9EB6-4904-893C-000CCE67EB93}" srcOrd="1" destOrd="0" parTransId="{A034332A-E96B-4F2F-932C-B30AB025D95B}" sibTransId="{2AEBBE9E-5233-469F-BC92-F804DD24747D}"/>
    <dgm:cxn modelId="{7017059B-364C-4FB5-BACF-F87E046B7093}" type="presOf" srcId="{A034332A-E96B-4F2F-932C-B30AB025D95B}" destId="{965D4FE8-2AD5-4AA0-ADE5-666F35B34551}" srcOrd="0" destOrd="0" presId="urn:microsoft.com/office/officeart/2005/8/layout/orgChart1"/>
    <dgm:cxn modelId="{CFA9E1B2-B268-41DD-BB5F-235D192E0B16}" type="presOf" srcId="{12965BB9-48C7-46F9-B8E0-3B9494E96929}" destId="{DBFC6032-800B-4FFE-AE02-E26BA22D673F}" srcOrd="1" destOrd="0" presId="urn:microsoft.com/office/officeart/2005/8/layout/orgChart1"/>
    <dgm:cxn modelId="{F8F938BA-2531-4DE3-9FCD-94F8D4DCCFD3}" srcId="{AFEF17C8-FD42-48A2-9103-52281BEED385}" destId="{FFFD767C-775F-4F67-B902-09DA4EE57CF8}" srcOrd="0" destOrd="0" parTransId="{E9BC9979-51A5-4832-B60E-9A0366497967}" sibTransId="{F6F187C5-3D4D-4481-A3BA-3BB3DF9273EF}"/>
    <dgm:cxn modelId="{36C38EBC-A376-4903-8341-04285770B72D}" type="presOf" srcId="{FFFD767C-775F-4F67-B902-09DA4EE57CF8}" destId="{A788D8C4-7FE2-482C-9B7C-8DC1882BD3EC}" srcOrd="0" destOrd="0" presId="urn:microsoft.com/office/officeart/2005/8/layout/orgChart1"/>
    <dgm:cxn modelId="{ACF3B1C7-E045-445D-B334-87E88950DE59}" type="presOf" srcId="{AFEF17C8-FD42-48A2-9103-52281BEED385}" destId="{08251289-541C-4ABF-8F9A-CAE1BFAE98A2}" srcOrd="0" destOrd="0" presId="urn:microsoft.com/office/officeart/2005/8/layout/orgChart1"/>
    <dgm:cxn modelId="{AD37A9C9-00E3-48AD-8229-1E046952F6EC}" type="presOf" srcId="{C01703CC-B99C-4EB7-BB07-DC341B9FFF4A}" destId="{AF87A9E0-BEE2-419D-A6EE-124455DD9D05}" srcOrd="0" destOrd="0" presId="urn:microsoft.com/office/officeart/2005/8/layout/orgChart1"/>
    <dgm:cxn modelId="{D4B993E6-B240-4B23-90A5-810BCEF7FDC8}" type="presOf" srcId="{70EDB51A-9EB6-4904-893C-000CCE67EB93}" destId="{EAD7BB0E-D41F-4B08-90C1-FB6A7DEDDA23}" srcOrd="1" destOrd="0" presId="urn:microsoft.com/office/officeart/2005/8/layout/orgChart1"/>
    <dgm:cxn modelId="{9DB2810D-04D8-4019-BEBF-E24C892E713B}" type="presParOf" srcId="{08251289-541C-4ABF-8F9A-CAE1BFAE98A2}" destId="{778636BA-7A67-462B-BCF7-3F8D999C2C7F}" srcOrd="0" destOrd="0" presId="urn:microsoft.com/office/officeart/2005/8/layout/orgChart1"/>
    <dgm:cxn modelId="{250ACED7-8A55-47C4-ACB9-51443D38C6ED}" type="presParOf" srcId="{778636BA-7A67-462B-BCF7-3F8D999C2C7F}" destId="{1914AFFB-7A62-478A-A755-6309E1B3A515}" srcOrd="0" destOrd="0" presId="urn:microsoft.com/office/officeart/2005/8/layout/orgChart1"/>
    <dgm:cxn modelId="{76E09D7A-7979-4217-A088-2432A18B3264}" type="presParOf" srcId="{1914AFFB-7A62-478A-A755-6309E1B3A515}" destId="{A788D8C4-7FE2-482C-9B7C-8DC1882BD3EC}" srcOrd="0" destOrd="0" presId="urn:microsoft.com/office/officeart/2005/8/layout/orgChart1"/>
    <dgm:cxn modelId="{D1F611C0-973E-4EA7-AC4A-A8508B6096B1}" type="presParOf" srcId="{1914AFFB-7A62-478A-A755-6309E1B3A515}" destId="{C4829DD5-6087-4D1C-82F9-8C0B644D242C}" srcOrd="1" destOrd="0" presId="urn:microsoft.com/office/officeart/2005/8/layout/orgChart1"/>
    <dgm:cxn modelId="{A63FCF09-FA11-45BE-A79D-14185F8929EF}" type="presParOf" srcId="{778636BA-7A67-462B-BCF7-3F8D999C2C7F}" destId="{DCD2777C-251B-43D6-B2B8-8740903FEE61}" srcOrd="1" destOrd="0" presId="urn:microsoft.com/office/officeart/2005/8/layout/orgChart1"/>
    <dgm:cxn modelId="{9266C08F-CF11-4A61-86C1-C4DE0F19D12D}" type="presParOf" srcId="{DCD2777C-251B-43D6-B2B8-8740903FEE61}" destId="{AF87A9E0-BEE2-419D-A6EE-124455DD9D05}" srcOrd="0" destOrd="0" presId="urn:microsoft.com/office/officeart/2005/8/layout/orgChart1"/>
    <dgm:cxn modelId="{ED4DB1C7-5AA6-4475-AF86-37B8F2935A6F}" type="presParOf" srcId="{DCD2777C-251B-43D6-B2B8-8740903FEE61}" destId="{EA28531D-FA75-4AF9-A845-A8F3E6CE4DAF}" srcOrd="1" destOrd="0" presId="urn:microsoft.com/office/officeart/2005/8/layout/orgChart1"/>
    <dgm:cxn modelId="{04C21924-BF20-4E14-AAFA-DF140BAC1237}" type="presParOf" srcId="{EA28531D-FA75-4AF9-A845-A8F3E6CE4DAF}" destId="{ED68A9BC-9797-476C-9DC4-6BBC6EC0972B}" srcOrd="0" destOrd="0" presId="urn:microsoft.com/office/officeart/2005/8/layout/orgChart1"/>
    <dgm:cxn modelId="{32A0F914-CC48-43FE-8157-89FFF1D26615}" type="presParOf" srcId="{ED68A9BC-9797-476C-9DC4-6BBC6EC0972B}" destId="{26C8503E-1C59-40F8-9C03-CD966A02B0E4}" srcOrd="0" destOrd="0" presId="urn:microsoft.com/office/officeart/2005/8/layout/orgChart1"/>
    <dgm:cxn modelId="{3339D832-E42F-49F0-AE53-5AD493728256}" type="presParOf" srcId="{ED68A9BC-9797-476C-9DC4-6BBC6EC0972B}" destId="{DBFC6032-800B-4FFE-AE02-E26BA22D673F}" srcOrd="1" destOrd="0" presId="urn:microsoft.com/office/officeart/2005/8/layout/orgChart1"/>
    <dgm:cxn modelId="{30E5E234-AAF3-42FD-A5E3-C8977828D2D6}" type="presParOf" srcId="{EA28531D-FA75-4AF9-A845-A8F3E6CE4DAF}" destId="{C0EBF9C3-29F5-4784-9BC4-1FD4DDCF0F0A}" srcOrd="1" destOrd="0" presId="urn:microsoft.com/office/officeart/2005/8/layout/orgChart1"/>
    <dgm:cxn modelId="{77F84519-9A6F-491C-82ED-30780E0A3FFA}" type="presParOf" srcId="{EA28531D-FA75-4AF9-A845-A8F3E6CE4DAF}" destId="{9F705804-6793-4C19-BBBA-E63E45E49D5F}" srcOrd="2" destOrd="0" presId="urn:microsoft.com/office/officeart/2005/8/layout/orgChart1"/>
    <dgm:cxn modelId="{C5F2FA71-6DDD-437B-813B-7B7828F21417}" type="presParOf" srcId="{DCD2777C-251B-43D6-B2B8-8740903FEE61}" destId="{965D4FE8-2AD5-4AA0-ADE5-666F35B34551}" srcOrd="2" destOrd="0" presId="urn:microsoft.com/office/officeart/2005/8/layout/orgChart1"/>
    <dgm:cxn modelId="{0C63D62F-8109-4399-8ADF-DD80B4B86B37}" type="presParOf" srcId="{DCD2777C-251B-43D6-B2B8-8740903FEE61}" destId="{837C1BF1-001D-47EA-AC27-F72E8FF3D498}" srcOrd="3" destOrd="0" presId="urn:microsoft.com/office/officeart/2005/8/layout/orgChart1"/>
    <dgm:cxn modelId="{7900B91D-EC30-412A-BBB9-9503C542CE99}" type="presParOf" srcId="{837C1BF1-001D-47EA-AC27-F72E8FF3D498}" destId="{C78CB3F7-C33A-4FCB-BDB4-6F61C4B7112F}" srcOrd="0" destOrd="0" presId="urn:microsoft.com/office/officeart/2005/8/layout/orgChart1"/>
    <dgm:cxn modelId="{7A746006-CF5E-44D0-9DAE-D54BD5F4555A}" type="presParOf" srcId="{C78CB3F7-C33A-4FCB-BDB4-6F61C4B7112F}" destId="{A4445CCF-1B6A-4EBE-B8FC-79D96225558C}" srcOrd="0" destOrd="0" presId="urn:microsoft.com/office/officeart/2005/8/layout/orgChart1"/>
    <dgm:cxn modelId="{BC461F56-CF42-4F07-B614-C8845070B7E1}" type="presParOf" srcId="{C78CB3F7-C33A-4FCB-BDB4-6F61C4B7112F}" destId="{EAD7BB0E-D41F-4B08-90C1-FB6A7DEDDA23}" srcOrd="1" destOrd="0" presId="urn:microsoft.com/office/officeart/2005/8/layout/orgChart1"/>
    <dgm:cxn modelId="{75B4C8F7-5E8E-4A62-ABC9-A2909DF3B38E}" type="presParOf" srcId="{837C1BF1-001D-47EA-AC27-F72E8FF3D498}" destId="{03FE63E1-98E3-447F-BEC7-968EAC9526A0}" srcOrd="1" destOrd="0" presId="urn:microsoft.com/office/officeart/2005/8/layout/orgChart1"/>
    <dgm:cxn modelId="{E79847A8-7127-4560-AF9A-70A1905F6E6B}" type="presParOf" srcId="{837C1BF1-001D-47EA-AC27-F72E8FF3D498}" destId="{D1D1A336-3296-4CB7-B606-28697C89CC32}" srcOrd="2" destOrd="0" presId="urn:microsoft.com/office/officeart/2005/8/layout/orgChart1"/>
    <dgm:cxn modelId="{52DE1E70-7869-4805-B496-5BFFF5821E49}" type="presParOf" srcId="{778636BA-7A67-462B-BCF7-3F8D999C2C7F}" destId="{291F9328-3089-4A50-809C-EFAB6A657E7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074036-EAF9-439D-A2B8-BAB7521CA252}">
      <dsp:nvSpPr>
        <dsp:cNvPr id="0" name=""/>
        <dsp:cNvSpPr/>
      </dsp:nvSpPr>
      <dsp:spPr>
        <a:xfrm>
          <a:off x="2544708" y="1514475"/>
          <a:ext cx="1851026" cy="1851026"/>
        </a:xfrm>
        <a:prstGeom prst="gear9">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模块</a:t>
          </a:r>
          <a:r>
            <a:rPr lang="en-US" altLang="zh-CN" sz="2100" kern="1200" dirty="0"/>
            <a:t>1</a:t>
          </a:r>
          <a:endParaRPr lang="zh-CN" altLang="en-US" sz="2100" kern="1200" dirty="0"/>
        </a:p>
      </dsp:txBody>
      <dsp:txXfrm>
        <a:off x="2916847" y="1948069"/>
        <a:ext cx="1106748" cy="951466"/>
      </dsp:txXfrm>
    </dsp:sp>
    <dsp:sp modelId="{625EF7CC-90DC-4CC3-B7D3-804AE0F3F91B}">
      <dsp:nvSpPr>
        <dsp:cNvPr id="0" name=""/>
        <dsp:cNvSpPr/>
      </dsp:nvSpPr>
      <dsp:spPr>
        <a:xfrm>
          <a:off x="1467747" y="1076960"/>
          <a:ext cx="1346200" cy="1346200"/>
        </a:xfrm>
        <a:prstGeom prst="gear6">
          <a:avLst/>
        </a:prstGeom>
        <a:solidFill>
          <a:schemeClr val="accent4">
            <a:hueOff val="-764177"/>
            <a:satOff val="-5123"/>
            <a:lumOff val="-529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模块</a:t>
          </a:r>
          <a:r>
            <a:rPr lang="en-US" altLang="zh-CN" sz="2100" kern="1200" dirty="0"/>
            <a:t>2</a:t>
          </a:r>
          <a:endParaRPr lang="zh-CN" altLang="en-US" sz="2100" kern="1200" dirty="0"/>
        </a:p>
      </dsp:txBody>
      <dsp:txXfrm>
        <a:off x="1806657" y="1417918"/>
        <a:ext cx="668380" cy="664284"/>
      </dsp:txXfrm>
    </dsp:sp>
    <dsp:sp modelId="{5BC4EFCC-2F5D-42B0-B4FE-67BBE2FB921A}">
      <dsp:nvSpPr>
        <dsp:cNvPr id="0" name=""/>
        <dsp:cNvSpPr/>
      </dsp:nvSpPr>
      <dsp:spPr>
        <a:xfrm rot="20700000">
          <a:off x="2221757" y="148219"/>
          <a:ext cx="1319002" cy="1319002"/>
        </a:xfrm>
        <a:prstGeom prst="gear6">
          <a:avLst/>
        </a:prstGeom>
        <a:solidFill>
          <a:schemeClr val="accent4">
            <a:hueOff val="-1528355"/>
            <a:satOff val="-10245"/>
            <a:lumOff val="-1058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模块</a:t>
          </a:r>
          <a:r>
            <a:rPr lang="en-US" altLang="zh-CN" sz="2100" kern="1200" dirty="0"/>
            <a:t>3</a:t>
          </a:r>
          <a:endParaRPr lang="zh-CN" altLang="en-US" sz="2100" kern="1200" dirty="0"/>
        </a:p>
      </dsp:txBody>
      <dsp:txXfrm rot="-20700000">
        <a:off x="2511053" y="437515"/>
        <a:ext cx="740410" cy="740410"/>
      </dsp:txXfrm>
    </dsp:sp>
    <dsp:sp modelId="{B371C256-9E5B-4CB7-9165-66F370F5E11C}">
      <dsp:nvSpPr>
        <dsp:cNvPr id="0" name=""/>
        <dsp:cNvSpPr/>
      </dsp:nvSpPr>
      <dsp:spPr>
        <a:xfrm>
          <a:off x="2393491" y="1240177"/>
          <a:ext cx="2369313" cy="2369313"/>
        </a:xfrm>
        <a:prstGeom prst="circularArrow">
          <a:avLst>
            <a:gd name="adj1" fmla="val 4687"/>
            <a:gd name="adj2" fmla="val 299029"/>
            <a:gd name="adj3" fmla="val 2492605"/>
            <a:gd name="adj4" fmla="val 15912996"/>
            <a:gd name="adj5" fmla="val 5469"/>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0CB86A8-EC29-408B-876D-7534C7D0678C}">
      <dsp:nvSpPr>
        <dsp:cNvPr id="0" name=""/>
        <dsp:cNvSpPr/>
      </dsp:nvSpPr>
      <dsp:spPr>
        <a:xfrm>
          <a:off x="1229338" y="782654"/>
          <a:ext cx="1721454" cy="1721454"/>
        </a:xfrm>
        <a:prstGeom prst="leftCircularArrow">
          <a:avLst>
            <a:gd name="adj1" fmla="val 6452"/>
            <a:gd name="adj2" fmla="val 429999"/>
            <a:gd name="adj3" fmla="val 10489124"/>
            <a:gd name="adj4" fmla="val 14837806"/>
            <a:gd name="adj5" fmla="val 7527"/>
          </a:avLst>
        </a:prstGeom>
        <a:solidFill>
          <a:schemeClr val="accent4">
            <a:hueOff val="-764177"/>
            <a:satOff val="-5123"/>
            <a:lumOff val="-529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D264B6D-25AE-4A97-8D0B-78177029BC36}">
      <dsp:nvSpPr>
        <dsp:cNvPr id="0" name=""/>
        <dsp:cNvSpPr/>
      </dsp:nvSpPr>
      <dsp:spPr>
        <a:xfrm>
          <a:off x="1916658" y="-137134"/>
          <a:ext cx="1856074" cy="1856074"/>
        </a:xfrm>
        <a:prstGeom prst="circularArrow">
          <a:avLst>
            <a:gd name="adj1" fmla="val 5984"/>
            <a:gd name="adj2" fmla="val 394124"/>
            <a:gd name="adj3" fmla="val 13313824"/>
            <a:gd name="adj4" fmla="val 10508221"/>
            <a:gd name="adj5" fmla="val 6981"/>
          </a:avLst>
        </a:prstGeom>
        <a:solidFill>
          <a:schemeClr val="accent4">
            <a:hueOff val="-1528355"/>
            <a:satOff val="-10245"/>
            <a:lumOff val="-10589"/>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5D4FE8-2AD5-4AA0-ADE5-666F35B34551}">
      <dsp:nvSpPr>
        <dsp:cNvPr id="0" name=""/>
        <dsp:cNvSpPr/>
      </dsp:nvSpPr>
      <dsp:spPr>
        <a:xfrm>
          <a:off x="4226437" y="1400944"/>
          <a:ext cx="1691761" cy="587223"/>
        </a:xfrm>
        <a:custGeom>
          <a:avLst/>
          <a:gdLst/>
          <a:ahLst/>
          <a:cxnLst/>
          <a:rect l="0" t="0" r="0" b="0"/>
          <a:pathLst>
            <a:path>
              <a:moveTo>
                <a:pt x="0" y="0"/>
              </a:moveTo>
              <a:lnTo>
                <a:pt x="0" y="293611"/>
              </a:lnTo>
              <a:lnTo>
                <a:pt x="1691761" y="293611"/>
              </a:lnTo>
              <a:lnTo>
                <a:pt x="1691761" y="587223"/>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87A9E0-BEE2-419D-A6EE-124455DD9D05}">
      <dsp:nvSpPr>
        <dsp:cNvPr id="0" name=""/>
        <dsp:cNvSpPr/>
      </dsp:nvSpPr>
      <dsp:spPr>
        <a:xfrm>
          <a:off x="2534675" y="1400944"/>
          <a:ext cx="1691761" cy="587223"/>
        </a:xfrm>
        <a:custGeom>
          <a:avLst/>
          <a:gdLst/>
          <a:ahLst/>
          <a:cxnLst/>
          <a:rect l="0" t="0" r="0" b="0"/>
          <a:pathLst>
            <a:path>
              <a:moveTo>
                <a:pt x="1691761" y="0"/>
              </a:moveTo>
              <a:lnTo>
                <a:pt x="1691761" y="293611"/>
              </a:lnTo>
              <a:lnTo>
                <a:pt x="0" y="293611"/>
              </a:lnTo>
              <a:lnTo>
                <a:pt x="0" y="587223"/>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88D8C4-7FE2-482C-9B7C-8DC1882BD3EC}">
      <dsp:nvSpPr>
        <dsp:cNvPr id="0" name=""/>
        <dsp:cNvSpPr/>
      </dsp:nvSpPr>
      <dsp:spPr>
        <a:xfrm>
          <a:off x="2828287" y="2794"/>
          <a:ext cx="2796300" cy="1398150"/>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t>数据流图</a:t>
          </a:r>
        </a:p>
      </dsp:txBody>
      <dsp:txXfrm>
        <a:off x="2828287" y="2794"/>
        <a:ext cx="2796300" cy="1398150"/>
      </dsp:txXfrm>
    </dsp:sp>
    <dsp:sp modelId="{26C8503E-1C59-40F8-9C03-CD966A02B0E4}">
      <dsp:nvSpPr>
        <dsp:cNvPr id="0" name=""/>
        <dsp:cNvSpPr/>
      </dsp:nvSpPr>
      <dsp:spPr>
        <a:xfrm>
          <a:off x="1136525" y="1988168"/>
          <a:ext cx="2796300" cy="1398150"/>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t>变换流</a:t>
          </a:r>
        </a:p>
      </dsp:txBody>
      <dsp:txXfrm>
        <a:off x="1136525" y="1988168"/>
        <a:ext cx="2796300" cy="1398150"/>
      </dsp:txXfrm>
    </dsp:sp>
    <dsp:sp modelId="{A4445CCF-1B6A-4EBE-B8FC-79D96225558C}">
      <dsp:nvSpPr>
        <dsp:cNvPr id="0" name=""/>
        <dsp:cNvSpPr/>
      </dsp:nvSpPr>
      <dsp:spPr>
        <a:xfrm>
          <a:off x="4520049" y="1988168"/>
          <a:ext cx="2796300" cy="1398150"/>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a:t>事务流</a:t>
          </a:r>
          <a:endParaRPr lang="zh-CN" altLang="en-US" sz="4800" kern="1200" dirty="0"/>
        </a:p>
      </dsp:txBody>
      <dsp:txXfrm>
        <a:off x="4520049" y="1988168"/>
        <a:ext cx="2796300" cy="1398150"/>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image" Target="../media/image64.emf"/><Relationship Id="rId4" Type="http://schemas.openxmlformats.org/officeDocument/2006/relationships/image" Target="../media/image6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599C62-8509-47FC-8E25-E6B06F70B829}" type="datetimeFigureOut">
              <a:rPr lang="zh-CN" altLang="en-US" smtClean="0"/>
              <a:t>2020/12/1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B6492B-CC8A-4042-A7C4-7CA378A14FF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25</a:t>
            </a:fld>
            <a:endParaRPr lang="zh-CN" altLang="en-US"/>
          </a:p>
        </p:txBody>
      </p:sp>
    </p:spTree>
    <p:extLst>
      <p:ext uri="{BB962C8B-B14F-4D97-AF65-F5344CB8AC3E}">
        <p14:creationId xmlns:p14="http://schemas.microsoft.com/office/powerpoint/2010/main" val="554271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30</a:t>
            </a:fld>
            <a:endParaRPr lang="zh-CN" altLang="en-US"/>
          </a:p>
        </p:txBody>
      </p:sp>
    </p:spTree>
    <p:extLst>
      <p:ext uri="{BB962C8B-B14F-4D97-AF65-F5344CB8AC3E}">
        <p14:creationId xmlns:p14="http://schemas.microsoft.com/office/powerpoint/2010/main" val="1018183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34</a:t>
            </a:fld>
            <a:endParaRPr lang="zh-CN" altLang="en-US"/>
          </a:p>
        </p:txBody>
      </p:sp>
    </p:spTree>
    <p:extLst>
      <p:ext uri="{BB962C8B-B14F-4D97-AF65-F5344CB8AC3E}">
        <p14:creationId xmlns:p14="http://schemas.microsoft.com/office/powerpoint/2010/main" val="3977846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35</a:t>
            </a:fld>
            <a:endParaRPr lang="zh-CN" altLang="en-US"/>
          </a:p>
        </p:txBody>
      </p:sp>
    </p:spTree>
    <p:extLst>
      <p:ext uri="{BB962C8B-B14F-4D97-AF65-F5344CB8AC3E}">
        <p14:creationId xmlns:p14="http://schemas.microsoft.com/office/powerpoint/2010/main" val="1860183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36</a:t>
            </a:fld>
            <a:endParaRPr lang="zh-CN" altLang="en-US"/>
          </a:p>
        </p:txBody>
      </p:sp>
    </p:spTree>
    <p:extLst>
      <p:ext uri="{BB962C8B-B14F-4D97-AF65-F5344CB8AC3E}">
        <p14:creationId xmlns:p14="http://schemas.microsoft.com/office/powerpoint/2010/main" val="3941354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37</a:t>
            </a:fld>
            <a:endParaRPr lang="zh-CN" altLang="en-US"/>
          </a:p>
        </p:txBody>
      </p:sp>
    </p:spTree>
    <p:extLst>
      <p:ext uri="{BB962C8B-B14F-4D97-AF65-F5344CB8AC3E}">
        <p14:creationId xmlns:p14="http://schemas.microsoft.com/office/powerpoint/2010/main" val="3586201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38</a:t>
            </a:fld>
            <a:endParaRPr lang="zh-CN" altLang="en-US"/>
          </a:p>
        </p:txBody>
      </p:sp>
    </p:spTree>
    <p:extLst>
      <p:ext uri="{BB962C8B-B14F-4D97-AF65-F5344CB8AC3E}">
        <p14:creationId xmlns:p14="http://schemas.microsoft.com/office/powerpoint/2010/main" val="56293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39</a:t>
            </a:fld>
            <a:endParaRPr lang="zh-CN" altLang="en-US"/>
          </a:p>
        </p:txBody>
      </p:sp>
    </p:spTree>
    <p:extLst>
      <p:ext uri="{BB962C8B-B14F-4D97-AF65-F5344CB8AC3E}">
        <p14:creationId xmlns:p14="http://schemas.microsoft.com/office/powerpoint/2010/main" val="4143476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40</a:t>
            </a:fld>
            <a:endParaRPr lang="zh-CN" altLang="en-US"/>
          </a:p>
        </p:txBody>
      </p:sp>
    </p:spTree>
    <p:extLst>
      <p:ext uri="{BB962C8B-B14F-4D97-AF65-F5344CB8AC3E}">
        <p14:creationId xmlns:p14="http://schemas.microsoft.com/office/powerpoint/2010/main" val="2508991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41</a:t>
            </a:fld>
            <a:endParaRPr lang="zh-CN" altLang="en-US"/>
          </a:p>
        </p:txBody>
      </p:sp>
    </p:spTree>
    <p:extLst>
      <p:ext uri="{BB962C8B-B14F-4D97-AF65-F5344CB8AC3E}">
        <p14:creationId xmlns:p14="http://schemas.microsoft.com/office/powerpoint/2010/main" val="489766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5</a:t>
            </a:fld>
            <a:endParaRPr lang="zh-CN" altLang="en-US"/>
          </a:p>
        </p:txBody>
      </p:sp>
    </p:spTree>
    <p:extLst>
      <p:ext uri="{BB962C8B-B14F-4D97-AF65-F5344CB8AC3E}">
        <p14:creationId xmlns:p14="http://schemas.microsoft.com/office/powerpoint/2010/main" val="1368927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42</a:t>
            </a:fld>
            <a:endParaRPr lang="zh-CN" altLang="en-US"/>
          </a:p>
        </p:txBody>
      </p:sp>
    </p:spTree>
    <p:extLst>
      <p:ext uri="{BB962C8B-B14F-4D97-AF65-F5344CB8AC3E}">
        <p14:creationId xmlns:p14="http://schemas.microsoft.com/office/powerpoint/2010/main" val="1651408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43</a:t>
            </a:fld>
            <a:endParaRPr lang="zh-CN" altLang="en-US"/>
          </a:p>
        </p:txBody>
      </p:sp>
    </p:spTree>
    <p:extLst>
      <p:ext uri="{BB962C8B-B14F-4D97-AF65-F5344CB8AC3E}">
        <p14:creationId xmlns:p14="http://schemas.microsoft.com/office/powerpoint/2010/main" val="794974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46</a:t>
            </a:fld>
            <a:endParaRPr lang="zh-CN" altLang="en-US"/>
          </a:p>
        </p:txBody>
      </p:sp>
    </p:spTree>
    <p:extLst>
      <p:ext uri="{BB962C8B-B14F-4D97-AF65-F5344CB8AC3E}">
        <p14:creationId xmlns:p14="http://schemas.microsoft.com/office/powerpoint/2010/main" val="1828351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47</a:t>
            </a:fld>
            <a:endParaRPr lang="zh-CN" altLang="en-US"/>
          </a:p>
        </p:txBody>
      </p:sp>
    </p:spTree>
    <p:extLst>
      <p:ext uri="{BB962C8B-B14F-4D97-AF65-F5344CB8AC3E}">
        <p14:creationId xmlns:p14="http://schemas.microsoft.com/office/powerpoint/2010/main" val="522638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62</a:t>
            </a:fld>
            <a:endParaRPr lang="zh-CN" altLang="en-US"/>
          </a:p>
        </p:txBody>
      </p:sp>
    </p:spTree>
    <p:extLst>
      <p:ext uri="{BB962C8B-B14F-4D97-AF65-F5344CB8AC3E}">
        <p14:creationId xmlns:p14="http://schemas.microsoft.com/office/powerpoint/2010/main" val="4218103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67</a:t>
            </a:fld>
            <a:endParaRPr lang="zh-CN" altLang="en-US"/>
          </a:p>
        </p:txBody>
      </p:sp>
    </p:spTree>
    <p:extLst>
      <p:ext uri="{BB962C8B-B14F-4D97-AF65-F5344CB8AC3E}">
        <p14:creationId xmlns:p14="http://schemas.microsoft.com/office/powerpoint/2010/main" val="32667504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数据模型：数据的结构，数据之间的关系，数据项的组成</a:t>
            </a:r>
          </a:p>
        </p:txBody>
      </p:sp>
      <p:sp>
        <p:nvSpPr>
          <p:cNvPr id="4" name="灯片编号占位符 3"/>
          <p:cNvSpPr>
            <a:spLocks noGrp="1"/>
          </p:cNvSpPr>
          <p:nvPr>
            <p:ph type="sldNum" sz="quarter" idx="5"/>
          </p:nvPr>
        </p:nvSpPr>
        <p:spPr/>
        <p:txBody>
          <a:bodyPr/>
          <a:lstStyle/>
          <a:p>
            <a:fld id="{85B6492B-CC8A-4042-A7C4-7CA378A14FF5}" type="slidenum">
              <a:rPr lang="zh-CN" altLang="en-US" smtClean="0"/>
              <a:t>98</a:t>
            </a:fld>
            <a:endParaRPr lang="zh-CN" altLang="en-US"/>
          </a:p>
        </p:txBody>
      </p:sp>
    </p:spTree>
    <p:extLst>
      <p:ext uri="{BB962C8B-B14F-4D97-AF65-F5344CB8AC3E}">
        <p14:creationId xmlns:p14="http://schemas.microsoft.com/office/powerpoint/2010/main" val="1687539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99</a:t>
            </a:fld>
            <a:endParaRPr lang="zh-CN" altLang="en-US"/>
          </a:p>
        </p:txBody>
      </p:sp>
    </p:spTree>
    <p:extLst>
      <p:ext uri="{BB962C8B-B14F-4D97-AF65-F5344CB8AC3E}">
        <p14:creationId xmlns:p14="http://schemas.microsoft.com/office/powerpoint/2010/main" val="4064112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100</a:t>
            </a:fld>
            <a:endParaRPr lang="zh-CN" altLang="en-US"/>
          </a:p>
        </p:txBody>
      </p:sp>
    </p:spTree>
    <p:extLst>
      <p:ext uri="{BB962C8B-B14F-4D97-AF65-F5344CB8AC3E}">
        <p14:creationId xmlns:p14="http://schemas.microsoft.com/office/powerpoint/2010/main" val="3773989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101</a:t>
            </a:fld>
            <a:endParaRPr lang="zh-CN" altLang="en-US"/>
          </a:p>
        </p:txBody>
      </p:sp>
    </p:spTree>
    <p:extLst>
      <p:ext uri="{BB962C8B-B14F-4D97-AF65-F5344CB8AC3E}">
        <p14:creationId xmlns:p14="http://schemas.microsoft.com/office/powerpoint/2010/main" val="3434768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7</a:t>
            </a:fld>
            <a:endParaRPr lang="zh-CN" altLang="en-US"/>
          </a:p>
        </p:txBody>
      </p:sp>
    </p:spTree>
    <p:extLst>
      <p:ext uri="{BB962C8B-B14F-4D97-AF65-F5344CB8AC3E}">
        <p14:creationId xmlns:p14="http://schemas.microsoft.com/office/powerpoint/2010/main" val="39504053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102</a:t>
            </a:fld>
            <a:endParaRPr lang="zh-CN" altLang="en-US"/>
          </a:p>
        </p:txBody>
      </p:sp>
    </p:spTree>
    <p:extLst>
      <p:ext uri="{BB962C8B-B14F-4D97-AF65-F5344CB8AC3E}">
        <p14:creationId xmlns:p14="http://schemas.microsoft.com/office/powerpoint/2010/main" val="42898131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103</a:t>
            </a:fld>
            <a:endParaRPr lang="zh-CN" altLang="en-US"/>
          </a:p>
        </p:txBody>
      </p:sp>
    </p:spTree>
    <p:extLst>
      <p:ext uri="{BB962C8B-B14F-4D97-AF65-F5344CB8AC3E}">
        <p14:creationId xmlns:p14="http://schemas.microsoft.com/office/powerpoint/2010/main" val="2617810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108</a:t>
            </a:fld>
            <a:endParaRPr lang="zh-CN" altLang="en-US"/>
          </a:p>
        </p:txBody>
      </p:sp>
    </p:spTree>
    <p:extLst>
      <p:ext uri="{BB962C8B-B14F-4D97-AF65-F5344CB8AC3E}">
        <p14:creationId xmlns:p14="http://schemas.microsoft.com/office/powerpoint/2010/main" val="27966138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109</a:t>
            </a:fld>
            <a:endParaRPr lang="zh-CN" altLang="en-US"/>
          </a:p>
        </p:txBody>
      </p:sp>
    </p:spTree>
    <p:extLst>
      <p:ext uri="{BB962C8B-B14F-4D97-AF65-F5344CB8AC3E}">
        <p14:creationId xmlns:p14="http://schemas.microsoft.com/office/powerpoint/2010/main" val="39440770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110</a:t>
            </a:fld>
            <a:endParaRPr lang="zh-CN" altLang="en-US"/>
          </a:p>
        </p:txBody>
      </p:sp>
    </p:spTree>
    <p:extLst>
      <p:ext uri="{BB962C8B-B14F-4D97-AF65-F5344CB8AC3E}">
        <p14:creationId xmlns:p14="http://schemas.microsoft.com/office/powerpoint/2010/main" val="2992350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111</a:t>
            </a:fld>
            <a:endParaRPr lang="zh-CN" altLang="en-US"/>
          </a:p>
        </p:txBody>
      </p:sp>
    </p:spTree>
    <p:extLst>
      <p:ext uri="{BB962C8B-B14F-4D97-AF65-F5344CB8AC3E}">
        <p14:creationId xmlns:p14="http://schemas.microsoft.com/office/powerpoint/2010/main" val="26857620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112</a:t>
            </a:fld>
            <a:endParaRPr lang="zh-CN" altLang="en-US"/>
          </a:p>
        </p:txBody>
      </p:sp>
    </p:spTree>
    <p:extLst>
      <p:ext uri="{BB962C8B-B14F-4D97-AF65-F5344CB8AC3E}">
        <p14:creationId xmlns:p14="http://schemas.microsoft.com/office/powerpoint/2010/main" val="34597685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113</a:t>
            </a:fld>
            <a:endParaRPr lang="zh-CN" altLang="en-US"/>
          </a:p>
        </p:txBody>
      </p:sp>
    </p:spTree>
    <p:extLst>
      <p:ext uri="{BB962C8B-B14F-4D97-AF65-F5344CB8AC3E}">
        <p14:creationId xmlns:p14="http://schemas.microsoft.com/office/powerpoint/2010/main" val="39413500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为什么要数据库</a:t>
            </a:r>
            <a:endParaRPr kumimoji="1" lang="en-US" altLang="zh-CN" dirty="0"/>
          </a:p>
          <a:p>
            <a:r>
              <a:rPr kumimoji="1" lang="zh-CN" altLang="en-US" dirty="0"/>
              <a:t>（</a:t>
            </a:r>
            <a:r>
              <a:rPr kumimoji="1" lang="en-US" altLang="zh-CN" dirty="0"/>
              <a:t>2</a:t>
            </a:r>
            <a:r>
              <a:rPr kumimoji="1" lang="zh-CN" altLang="en-US" dirty="0"/>
              <a:t>）数据库是什么及其分类</a:t>
            </a:r>
            <a:endParaRPr kumimoji="1" lang="en-US" altLang="zh-CN" dirty="0"/>
          </a:p>
          <a:p>
            <a:r>
              <a:rPr kumimoji="1" lang="zh-CN" altLang="en-US" dirty="0"/>
              <a:t>（</a:t>
            </a:r>
            <a:r>
              <a:rPr kumimoji="1" lang="en-US" altLang="zh-CN" dirty="0"/>
              <a:t>3</a:t>
            </a:r>
            <a:r>
              <a:rPr kumimoji="1" lang="zh-CN" altLang="en-US" dirty="0"/>
              <a:t>）怎么设计数据库（逻辑模型</a:t>
            </a:r>
            <a:r>
              <a:rPr kumimoji="1" lang="en-US" altLang="zh-CN" dirty="0"/>
              <a:t>-》</a:t>
            </a:r>
            <a:r>
              <a:rPr kumimoji="1" lang="zh-CN" altLang="en-US" dirty="0"/>
              <a:t>物理模型）</a:t>
            </a:r>
          </a:p>
        </p:txBody>
      </p:sp>
      <p:sp>
        <p:nvSpPr>
          <p:cNvPr id="4" name="灯片编号占位符 3"/>
          <p:cNvSpPr>
            <a:spLocks noGrp="1"/>
          </p:cNvSpPr>
          <p:nvPr>
            <p:ph type="sldNum" sz="quarter" idx="5"/>
          </p:nvPr>
        </p:nvSpPr>
        <p:spPr/>
        <p:txBody>
          <a:bodyPr/>
          <a:lstStyle/>
          <a:p>
            <a:fld id="{85B6492B-CC8A-4042-A7C4-7CA378A14FF5}" type="slidenum">
              <a:rPr lang="zh-CN" altLang="en-US" smtClean="0"/>
              <a:t>114</a:t>
            </a:fld>
            <a:endParaRPr lang="zh-CN" altLang="en-US"/>
          </a:p>
        </p:txBody>
      </p:sp>
    </p:spTree>
    <p:extLst>
      <p:ext uri="{BB962C8B-B14F-4D97-AF65-F5344CB8AC3E}">
        <p14:creationId xmlns:p14="http://schemas.microsoft.com/office/powerpoint/2010/main" val="15495261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为什么要数据库</a:t>
            </a:r>
            <a:endParaRPr kumimoji="1" lang="en-US" altLang="zh-CN" dirty="0"/>
          </a:p>
          <a:p>
            <a:r>
              <a:rPr kumimoji="1" lang="zh-CN" altLang="en-US" dirty="0"/>
              <a:t>（</a:t>
            </a:r>
            <a:r>
              <a:rPr kumimoji="1" lang="en-US" altLang="zh-CN" dirty="0"/>
              <a:t>2</a:t>
            </a:r>
            <a:r>
              <a:rPr kumimoji="1" lang="zh-CN" altLang="en-US" dirty="0"/>
              <a:t>）数据库是什么及其分类</a:t>
            </a:r>
            <a:endParaRPr kumimoji="1" lang="en-US" altLang="zh-CN" dirty="0"/>
          </a:p>
          <a:p>
            <a:r>
              <a:rPr kumimoji="1" lang="zh-CN" altLang="en-US" dirty="0"/>
              <a:t>（</a:t>
            </a:r>
            <a:r>
              <a:rPr kumimoji="1" lang="en-US" altLang="zh-CN" dirty="0"/>
              <a:t>3</a:t>
            </a:r>
            <a:r>
              <a:rPr kumimoji="1" lang="zh-CN" altLang="en-US" dirty="0"/>
              <a:t>）怎么设计数据库（逻辑模型</a:t>
            </a:r>
            <a:r>
              <a:rPr kumimoji="1" lang="en-US" altLang="zh-CN" dirty="0"/>
              <a:t>-》</a:t>
            </a:r>
            <a:r>
              <a:rPr kumimoji="1" lang="zh-CN" altLang="en-US" dirty="0"/>
              <a:t>物理模型）</a:t>
            </a:r>
          </a:p>
        </p:txBody>
      </p:sp>
      <p:sp>
        <p:nvSpPr>
          <p:cNvPr id="4" name="灯片编号占位符 3"/>
          <p:cNvSpPr>
            <a:spLocks noGrp="1"/>
          </p:cNvSpPr>
          <p:nvPr>
            <p:ph type="sldNum" sz="quarter" idx="5"/>
          </p:nvPr>
        </p:nvSpPr>
        <p:spPr/>
        <p:txBody>
          <a:bodyPr/>
          <a:lstStyle/>
          <a:p>
            <a:fld id="{85B6492B-CC8A-4042-A7C4-7CA378A14FF5}" type="slidenum">
              <a:rPr lang="zh-CN" altLang="en-US" smtClean="0"/>
              <a:t>115</a:t>
            </a:fld>
            <a:endParaRPr lang="zh-CN" altLang="en-US"/>
          </a:p>
        </p:txBody>
      </p:sp>
    </p:spTree>
    <p:extLst>
      <p:ext uri="{BB962C8B-B14F-4D97-AF65-F5344CB8AC3E}">
        <p14:creationId xmlns:p14="http://schemas.microsoft.com/office/powerpoint/2010/main" val="3108180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11</a:t>
            </a:fld>
            <a:endParaRPr lang="zh-CN" altLang="en-US"/>
          </a:p>
        </p:txBody>
      </p:sp>
    </p:spTree>
    <p:extLst>
      <p:ext uri="{BB962C8B-B14F-4D97-AF65-F5344CB8AC3E}">
        <p14:creationId xmlns:p14="http://schemas.microsoft.com/office/powerpoint/2010/main" val="2668890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为什么要数据库</a:t>
            </a:r>
            <a:endParaRPr kumimoji="1" lang="en-US" altLang="zh-CN" dirty="0"/>
          </a:p>
          <a:p>
            <a:r>
              <a:rPr kumimoji="1" lang="zh-CN" altLang="en-US" dirty="0"/>
              <a:t>（</a:t>
            </a:r>
            <a:r>
              <a:rPr kumimoji="1" lang="en-US" altLang="zh-CN" dirty="0"/>
              <a:t>2</a:t>
            </a:r>
            <a:r>
              <a:rPr kumimoji="1" lang="zh-CN" altLang="en-US" dirty="0"/>
              <a:t>）数据库是什么及其分类</a:t>
            </a:r>
            <a:endParaRPr kumimoji="1" lang="en-US" altLang="zh-CN" dirty="0"/>
          </a:p>
          <a:p>
            <a:r>
              <a:rPr kumimoji="1" lang="zh-CN" altLang="en-US" dirty="0"/>
              <a:t>（</a:t>
            </a:r>
            <a:r>
              <a:rPr kumimoji="1" lang="en-US" altLang="zh-CN" dirty="0"/>
              <a:t>3</a:t>
            </a:r>
            <a:r>
              <a:rPr kumimoji="1" lang="zh-CN" altLang="en-US" dirty="0"/>
              <a:t>）怎么设计数据库（逻辑模型</a:t>
            </a:r>
            <a:r>
              <a:rPr kumimoji="1" lang="en-US" altLang="zh-CN" dirty="0"/>
              <a:t>-》</a:t>
            </a:r>
            <a:r>
              <a:rPr kumimoji="1" lang="zh-CN" altLang="en-US" dirty="0"/>
              <a:t>物理模型）</a:t>
            </a:r>
          </a:p>
        </p:txBody>
      </p:sp>
      <p:sp>
        <p:nvSpPr>
          <p:cNvPr id="4" name="灯片编号占位符 3"/>
          <p:cNvSpPr>
            <a:spLocks noGrp="1"/>
          </p:cNvSpPr>
          <p:nvPr>
            <p:ph type="sldNum" sz="quarter" idx="5"/>
          </p:nvPr>
        </p:nvSpPr>
        <p:spPr/>
        <p:txBody>
          <a:bodyPr/>
          <a:lstStyle/>
          <a:p>
            <a:fld id="{85B6492B-CC8A-4042-A7C4-7CA378A14FF5}" type="slidenum">
              <a:rPr lang="zh-CN" altLang="en-US" smtClean="0"/>
              <a:t>116</a:t>
            </a:fld>
            <a:endParaRPr lang="zh-CN" altLang="en-US"/>
          </a:p>
        </p:txBody>
      </p:sp>
    </p:spTree>
    <p:extLst>
      <p:ext uri="{BB962C8B-B14F-4D97-AF65-F5344CB8AC3E}">
        <p14:creationId xmlns:p14="http://schemas.microsoft.com/office/powerpoint/2010/main" val="10770309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为什么要数据库</a:t>
            </a:r>
            <a:endParaRPr kumimoji="1" lang="en-US" altLang="zh-CN" dirty="0"/>
          </a:p>
          <a:p>
            <a:r>
              <a:rPr kumimoji="1" lang="zh-CN" altLang="en-US" dirty="0"/>
              <a:t>（</a:t>
            </a:r>
            <a:r>
              <a:rPr kumimoji="1" lang="en-US" altLang="zh-CN" dirty="0"/>
              <a:t>2</a:t>
            </a:r>
            <a:r>
              <a:rPr kumimoji="1" lang="zh-CN" altLang="en-US" dirty="0"/>
              <a:t>）数据库是什么及其分类</a:t>
            </a:r>
            <a:endParaRPr kumimoji="1" lang="en-US" altLang="zh-CN" dirty="0"/>
          </a:p>
          <a:p>
            <a:r>
              <a:rPr kumimoji="1" lang="zh-CN" altLang="en-US" dirty="0"/>
              <a:t>（</a:t>
            </a:r>
            <a:r>
              <a:rPr kumimoji="1" lang="en-US" altLang="zh-CN" dirty="0"/>
              <a:t>3</a:t>
            </a:r>
            <a:r>
              <a:rPr kumimoji="1" lang="zh-CN" altLang="en-US" dirty="0"/>
              <a:t>）怎么设计数据库（逻辑模型</a:t>
            </a:r>
            <a:r>
              <a:rPr kumimoji="1" lang="en-US" altLang="zh-CN" dirty="0"/>
              <a:t>-》</a:t>
            </a:r>
            <a:r>
              <a:rPr kumimoji="1" lang="zh-CN" altLang="en-US" dirty="0"/>
              <a:t>物理模型）</a:t>
            </a:r>
          </a:p>
        </p:txBody>
      </p:sp>
      <p:sp>
        <p:nvSpPr>
          <p:cNvPr id="4" name="灯片编号占位符 3"/>
          <p:cNvSpPr>
            <a:spLocks noGrp="1"/>
          </p:cNvSpPr>
          <p:nvPr>
            <p:ph type="sldNum" sz="quarter" idx="5"/>
          </p:nvPr>
        </p:nvSpPr>
        <p:spPr/>
        <p:txBody>
          <a:bodyPr/>
          <a:lstStyle/>
          <a:p>
            <a:fld id="{85B6492B-CC8A-4042-A7C4-7CA378A14FF5}" type="slidenum">
              <a:rPr lang="zh-CN" altLang="en-US" smtClean="0"/>
              <a:t>117</a:t>
            </a:fld>
            <a:endParaRPr lang="zh-CN" altLang="en-US"/>
          </a:p>
        </p:txBody>
      </p:sp>
    </p:spTree>
    <p:extLst>
      <p:ext uri="{BB962C8B-B14F-4D97-AF65-F5344CB8AC3E}">
        <p14:creationId xmlns:p14="http://schemas.microsoft.com/office/powerpoint/2010/main" val="40224711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为什么要数据库</a:t>
            </a:r>
            <a:endParaRPr kumimoji="1" lang="en-US" altLang="zh-CN" dirty="0"/>
          </a:p>
          <a:p>
            <a:r>
              <a:rPr kumimoji="1" lang="zh-CN" altLang="en-US" dirty="0"/>
              <a:t>（</a:t>
            </a:r>
            <a:r>
              <a:rPr kumimoji="1" lang="en-US" altLang="zh-CN" dirty="0"/>
              <a:t>2</a:t>
            </a:r>
            <a:r>
              <a:rPr kumimoji="1" lang="zh-CN" altLang="en-US" dirty="0"/>
              <a:t>）数据库是什么及其分类</a:t>
            </a:r>
            <a:endParaRPr kumimoji="1" lang="en-US" altLang="zh-CN" dirty="0"/>
          </a:p>
          <a:p>
            <a:r>
              <a:rPr kumimoji="1" lang="zh-CN" altLang="en-US" dirty="0"/>
              <a:t>（</a:t>
            </a:r>
            <a:r>
              <a:rPr kumimoji="1" lang="en-US" altLang="zh-CN" dirty="0"/>
              <a:t>3</a:t>
            </a:r>
            <a:r>
              <a:rPr kumimoji="1" lang="zh-CN" altLang="en-US" dirty="0"/>
              <a:t>）怎么设计数据库（逻辑模型</a:t>
            </a:r>
            <a:r>
              <a:rPr kumimoji="1" lang="en-US" altLang="zh-CN" dirty="0"/>
              <a:t>-》</a:t>
            </a:r>
            <a:r>
              <a:rPr kumimoji="1" lang="zh-CN" altLang="en-US" dirty="0"/>
              <a:t>物理模型）</a:t>
            </a:r>
          </a:p>
        </p:txBody>
      </p:sp>
      <p:sp>
        <p:nvSpPr>
          <p:cNvPr id="4" name="灯片编号占位符 3"/>
          <p:cNvSpPr>
            <a:spLocks noGrp="1"/>
          </p:cNvSpPr>
          <p:nvPr>
            <p:ph type="sldNum" sz="quarter" idx="5"/>
          </p:nvPr>
        </p:nvSpPr>
        <p:spPr/>
        <p:txBody>
          <a:bodyPr/>
          <a:lstStyle/>
          <a:p>
            <a:fld id="{85B6492B-CC8A-4042-A7C4-7CA378A14FF5}" type="slidenum">
              <a:rPr lang="zh-CN" altLang="en-US" smtClean="0"/>
              <a:t>118</a:t>
            </a:fld>
            <a:endParaRPr lang="zh-CN" altLang="en-US"/>
          </a:p>
        </p:txBody>
      </p:sp>
    </p:spTree>
    <p:extLst>
      <p:ext uri="{BB962C8B-B14F-4D97-AF65-F5344CB8AC3E}">
        <p14:creationId xmlns:p14="http://schemas.microsoft.com/office/powerpoint/2010/main" val="5261534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为什么要数据库</a:t>
            </a:r>
            <a:endParaRPr kumimoji="1" lang="en-US" altLang="zh-CN" dirty="0"/>
          </a:p>
          <a:p>
            <a:r>
              <a:rPr kumimoji="1" lang="zh-CN" altLang="en-US" dirty="0"/>
              <a:t>（</a:t>
            </a:r>
            <a:r>
              <a:rPr kumimoji="1" lang="en-US" altLang="zh-CN" dirty="0"/>
              <a:t>2</a:t>
            </a:r>
            <a:r>
              <a:rPr kumimoji="1" lang="zh-CN" altLang="en-US" dirty="0"/>
              <a:t>）数据库是什么及其分类</a:t>
            </a:r>
            <a:endParaRPr kumimoji="1" lang="en-US" altLang="zh-CN" dirty="0"/>
          </a:p>
          <a:p>
            <a:r>
              <a:rPr kumimoji="1" lang="zh-CN" altLang="en-US" dirty="0"/>
              <a:t>（</a:t>
            </a:r>
            <a:r>
              <a:rPr kumimoji="1" lang="en-US" altLang="zh-CN" dirty="0"/>
              <a:t>3</a:t>
            </a:r>
            <a:r>
              <a:rPr kumimoji="1" lang="zh-CN" altLang="en-US" dirty="0"/>
              <a:t>）怎么设计数据库（逻辑模型</a:t>
            </a:r>
            <a:r>
              <a:rPr kumimoji="1" lang="en-US" altLang="zh-CN" dirty="0"/>
              <a:t>-》</a:t>
            </a:r>
            <a:r>
              <a:rPr kumimoji="1" lang="zh-CN" altLang="en-US" dirty="0"/>
              <a:t>物理模型）</a:t>
            </a:r>
          </a:p>
        </p:txBody>
      </p:sp>
      <p:sp>
        <p:nvSpPr>
          <p:cNvPr id="4" name="灯片编号占位符 3"/>
          <p:cNvSpPr>
            <a:spLocks noGrp="1"/>
          </p:cNvSpPr>
          <p:nvPr>
            <p:ph type="sldNum" sz="quarter" idx="5"/>
          </p:nvPr>
        </p:nvSpPr>
        <p:spPr/>
        <p:txBody>
          <a:bodyPr/>
          <a:lstStyle/>
          <a:p>
            <a:fld id="{85B6492B-CC8A-4042-A7C4-7CA378A14FF5}" type="slidenum">
              <a:rPr lang="zh-CN" altLang="en-US" smtClean="0"/>
              <a:t>119</a:t>
            </a:fld>
            <a:endParaRPr lang="zh-CN" altLang="en-US"/>
          </a:p>
        </p:txBody>
      </p:sp>
    </p:spTree>
    <p:extLst>
      <p:ext uri="{BB962C8B-B14F-4D97-AF65-F5344CB8AC3E}">
        <p14:creationId xmlns:p14="http://schemas.microsoft.com/office/powerpoint/2010/main" val="3567265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为什么要数据库</a:t>
            </a:r>
            <a:endParaRPr kumimoji="1" lang="en-US" altLang="zh-CN" dirty="0"/>
          </a:p>
          <a:p>
            <a:r>
              <a:rPr kumimoji="1" lang="zh-CN" altLang="en-US" dirty="0"/>
              <a:t>（</a:t>
            </a:r>
            <a:r>
              <a:rPr kumimoji="1" lang="en-US" altLang="zh-CN" dirty="0"/>
              <a:t>2</a:t>
            </a:r>
            <a:r>
              <a:rPr kumimoji="1" lang="zh-CN" altLang="en-US" dirty="0"/>
              <a:t>）数据库是什么及其分类</a:t>
            </a:r>
            <a:endParaRPr kumimoji="1" lang="en-US" altLang="zh-CN" dirty="0"/>
          </a:p>
          <a:p>
            <a:r>
              <a:rPr kumimoji="1" lang="zh-CN" altLang="en-US" dirty="0"/>
              <a:t>（</a:t>
            </a:r>
            <a:r>
              <a:rPr kumimoji="1" lang="en-US" altLang="zh-CN" dirty="0"/>
              <a:t>3</a:t>
            </a:r>
            <a:r>
              <a:rPr kumimoji="1" lang="zh-CN" altLang="en-US" dirty="0"/>
              <a:t>）怎么设计数据库（逻辑模型</a:t>
            </a:r>
            <a:r>
              <a:rPr kumimoji="1" lang="en-US" altLang="zh-CN" dirty="0"/>
              <a:t>-》</a:t>
            </a:r>
            <a:r>
              <a:rPr kumimoji="1" lang="zh-CN" altLang="en-US" dirty="0"/>
              <a:t>物理模型）</a:t>
            </a:r>
          </a:p>
        </p:txBody>
      </p:sp>
      <p:sp>
        <p:nvSpPr>
          <p:cNvPr id="4" name="灯片编号占位符 3"/>
          <p:cNvSpPr>
            <a:spLocks noGrp="1"/>
          </p:cNvSpPr>
          <p:nvPr>
            <p:ph type="sldNum" sz="quarter" idx="5"/>
          </p:nvPr>
        </p:nvSpPr>
        <p:spPr/>
        <p:txBody>
          <a:bodyPr/>
          <a:lstStyle/>
          <a:p>
            <a:fld id="{85B6492B-CC8A-4042-A7C4-7CA378A14FF5}" type="slidenum">
              <a:rPr lang="zh-CN" altLang="en-US" smtClean="0"/>
              <a:t>120</a:t>
            </a:fld>
            <a:endParaRPr lang="zh-CN" altLang="en-US"/>
          </a:p>
        </p:txBody>
      </p:sp>
    </p:spTree>
    <p:extLst>
      <p:ext uri="{BB962C8B-B14F-4D97-AF65-F5344CB8AC3E}">
        <p14:creationId xmlns:p14="http://schemas.microsoft.com/office/powerpoint/2010/main" val="32489106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t>PAD</a:t>
            </a:r>
            <a:r>
              <a:rPr lang="zh-CN" altLang="en-US" dirty="0"/>
              <a:t>图是面向高级程序设计语言的，为</a:t>
            </a:r>
            <a:r>
              <a:rPr lang="en-US" altLang="zh-CN" dirty="0"/>
              <a:t>FORTRAN</a:t>
            </a:r>
            <a:r>
              <a:rPr lang="zh-CN" altLang="en-US" dirty="0"/>
              <a:t>，</a:t>
            </a:r>
            <a:r>
              <a:rPr lang="en-US" altLang="zh-CN" dirty="0"/>
              <a:t>COBOL</a:t>
            </a:r>
            <a:r>
              <a:rPr lang="zh-CN" altLang="en-US" dirty="0"/>
              <a:t>和</a:t>
            </a:r>
            <a:r>
              <a:rPr lang="en-US" altLang="zh-CN" dirty="0"/>
              <a:t>PASCAL</a:t>
            </a:r>
            <a:r>
              <a:rPr lang="zh-CN" altLang="en-US" dirty="0"/>
              <a:t>等每种常用的高级程序设计语言都提供了一整套相应的图形符号。</a:t>
            </a:r>
          </a:p>
          <a:p>
            <a:pPr eaLnBrk="1" hangingPunct="1"/>
            <a:r>
              <a:rPr lang="zh-CN" altLang="en-US" dirty="0"/>
              <a:t>由于每种控制语句都有一个图形符号与之对应，显然将</a:t>
            </a:r>
            <a:r>
              <a:rPr lang="en-US" altLang="zh-CN" dirty="0"/>
              <a:t>PAD</a:t>
            </a:r>
            <a:r>
              <a:rPr lang="zh-CN" altLang="en-US" dirty="0"/>
              <a:t>图转换成与之对应的高级语言程序比较容易。</a:t>
            </a:r>
          </a:p>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134</a:t>
            </a:fld>
            <a:endParaRPr lang="zh-CN" altLang="en-US"/>
          </a:p>
        </p:txBody>
      </p:sp>
    </p:spTree>
    <p:extLst>
      <p:ext uri="{BB962C8B-B14F-4D97-AF65-F5344CB8AC3E}">
        <p14:creationId xmlns:p14="http://schemas.microsoft.com/office/powerpoint/2010/main" val="9591218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141</a:t>
            </a:fld>
            <a:endParaRPr lang="zh-CN" altLang="en-US"/>
          </a:p>
        </p:txBody>
      </p:sp>
    </p:spTree>
    <p:extLst>
      <p:ext uri="{BB962C8B-B14F-4D97-AF65-F5344CB8AC3E}">
        <p14:creationId xmlns:p14="http://schemas.microsoft.com/office/powerpoint/2010/main" val="3224172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15</a:t>
            </a:fld>
            <a:endParaRPr lang="zh-CN" altLang="en-US"/>
          </a:p>
        </p:txBody>
      </p:sp>
    </p:spTree>
    <p:extLst>
      <p:ext uri="{BB962C8B-B14F-4D97-AF65-F5344CB8AC3E}">
        <p14:creationId xmlns:p14="http://schemas.microsoft.com/office/powerpoint/2010/main" val="3328704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16</a:t>
            </a:fld>
            <a:endParaRPr lang="zh-CN" altLang="en-US"/>
          </a:p>
        </p:txBody>
      </p:sp>
    </p:spTree>
    <p:extLst>
      <p:ext uri="{BB962C8B-B14F-4D97-AF65-F5344CB8AC3E}">
        <p14:creationId xmlns:p14="http://schemas.microsoft.com/office/powerpoint/2010/main" val="3000550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21</a:t>
            </a:fld>
            <a:endParaRPr lang="zh-CN" altLang="en-US"/>
          </a:p>
        </p:txBody>
      </p:sp>
    </p:spTree>
    <p:extLst>
      <p:ext uri="{BB962C8B-B14F-4D97-AF65-F5344CB8AC3E}">
        <p14:creationId xmlns:p14="http://schemas.microsoft.com/office/powerpoint/2010/main" val="2056099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23</a:t>
            </a:fld>
            <a:endParaRPr lang="zh-CN" altLang="en-US"/>
          </a:p>
        </p:txBody>
      </p:sp>
    </p:spTree>
    <p:extLst>
      <p:ext uri="{BB962C8B-B14F-4D97-AF65-F5344CB8AC3E}">
        <p14:creationId xmlns:p14="http://schemas.microsoft.com/office/powerpoint/2010/main" val="1873496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24</a:t>
            </a:fld>
            <a:endParaRPr lang="zh-CN" altLang="en-US"/>
          </a:p>
        </p:txBody>
      </p:sp>
    </p:spTree>
    <p:extLst>
      <p:ext uri="{BB962C8B-B14F-4D97-AF65-F5344CB8AC3E}">
        <p14:creationId xmlns:p14="http://schemas.microsoft.com/office/powerpoint/2010/main" val="1519576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p>
            <a:fld id="{9CD112A1-73B5-6D43-AA05-9DF5F1FC7E3D}" type="datetime1">
              <a:rPr lang="zh-CN" altLang="en-US" smtClean="0"/>
              <a:t>2020/12/1</a:t>
            </a:fld>
            <a:endParaRPr lang="zh-CN" altLang="en-US"/>
          </a:p>
        </p:txBody>
      </p:sp>
      <p:sp>
        <p:nvSpPr>
          <p:cNvPr id="5" name="Footer Placeholder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Slide Number Placeholder 5"/>
          <p:cNvSpPr>
            <a:spLocks noGrp="1"/>
          </p:cNvSpPr>
          <p:nvPr>
            <p:ph type="sldNum" sz="quarter" idx="12"/>
          </p:nvPr>
        </p:nvSpPr>
        <p:spPr/>
        <p:txBody>
          <a:bodyPr/>
          <a:lstStyle/>
          <a:p>
            <a:fld id="{5B3F3CCD-5AE8-4BDA-99FD-25BB3DCCC44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2E7754CC-234D-EE45-8792-4B79037B497D}" type="datetime1">
              <a:rPr lang="zh-CN" altLang="en-US" smtClean="0"/>
              <a:t>2020/12/1</a:t>
            </a:fld>
            <a:endParaRPr lang="zh-CN" altLang="en-US"/>
          </a:p>
        </p:txBody>
      </p:sp>
      <p:sp>
        <p:nvSpPr>
          <p:cNvPr id="6" name="Footer Placeholder 5"/>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7" name="Slide Number Placeholder 6"/>
          <p:cNvSpPr>
            <a:spLocks noGrp="1"/>
          </p:cNvSpPr>
          <p:nvPr>
            <p:ph type="sldNum" sz="quarter" idx="12"/>
          </p:nvPr>
        </p:nvSpPr>
        <p:spPr/>
        <p:txBody>
          <a:bodyPr/>
          <a:lstStyle/>
          <a:p>
            <a:fld id="{5B3F3CCD-5AE8-4BDA-99FD-25BB3DCCC44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534585" y="617538"/>
            <a:ext cx="10390716" cy="1143000"/>
          </a:xfrm>
        </p:spPr>
        <p:txBody>
          <a:bodyPr/>
          <a:lstStyle/>
          <a:p>
            <a:r>
              <a:rPr lang="zh-CN" altLang="en-US"/>
              <a:t>单击此处编辑母版标题样式</a:t>
            </a:r>
          </a:p>
        </p:txBody>
      </p:sp>
      <p:sp>
        <p:nvSpPr>
          <p:cNvPr id="3" name="内容占位符 2"/>
          <p:cNvSpPr>
            <a:spLocks noGrp="1"/>
          </p:cNvSpPr>
          <p:nvPr>
            <p:ph sz="quarter" idx="1"/>
          </p:nvPr>
        </p:nvSpPr>
        <p:spPr>
          <a:xfrm>
            <a:off x="1625601" y="2057400"/>
            <a:ext cx="4950884" cy="1866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779684" y="2057400"/>
            <a:ext cx="4953000" cy="1866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1625601" y="4076700"/>
            <a:ext cx="4950884" cy="1866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779684" y="4076700"/>
            <a:ext cx="4953000" cy="1866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a:extLst>
              <a:ext uri="{FF2B5EF4-FFF2-40B4-BE49-F238E27FC236}">
                <a16:creationId xmlns:a16="http://schemas.microsoft.com/office/drawing/2014/main" id="{D5120A80-028A-E74A-BB58-A9D84E3F298B}"/>
              </a:ext>
            </a:extLst>
          </p:cNvPr>
          <p:cNvSpPr>
            <a:spLocks noGrp="1" noChangeArrowheads="1"/>
          </p:cNvSpPr>
          <p:nvPr>
            <p:ph type="dt" sz="half" idx="10"/>
          </p:nvPr>
        </p:nvSpPr>
        <p:spPr>
          <a:ln/>
        </p:spPr>
        <p:txBody>
          <a:bodyPr/>
          <a:lstStyle>
            <a:lvl1pPr>
              <a:defRPr/>
            </a:lvl1pPr>
          </a:lstStyle>
          <a:p>
            <a:pPr>
              <a:defRPr/>
            </a:pPr>
            <a:fld id="{30E5EE9B-E9A4-094B-B53E-9482580BA980}" type="datetime1">
              <a:rPr lang="zh-CN" altLang="en-US" smtClean="0"/>
              <a:t>2020/12/1</a:t>
            </a:fld>
            <a:endParaRPr lang="en-US" altLang="zh-CN"/>
          </a:p>
        </p:txBody>
      </p:sp>
      <p:sp>
        <p:nvSpPr>
          <p:cNvPr id="8" name="Rectangle 12">
            <a:extLst>
              <a:ext uri="{FF2B5EF4-FFF2-40B4-BE49-F238E27FC236}">
                <a16:creationId xmlns:a16="http://schemas.microsoft.com/office/drawing/2014/main" id="{6379E35F-2CA1-9C43-83D4-90E0FC84350B}"/>
              </a:ext>
            </a:extLst>
          </p:cNvPr>
          <p:cNvSpPr>
            <a:spLocks noGrp="1" noChangeArrowheads="1"/>
          </p:cNvSpPr>
          <p:nvPr>
            <p:ph type="ftr" sz="quarter" idx="11"/>
          </p:nvPr>
        </p:nvSpPr>
        <p:spPr>
          <a:ln/>
        </p:spPr>
        <p:txBody>
          <a:bodyPr/>
          <a:lstStyle>
            <a:lvl1pPr>
              <a:defRPr/>
            </a:lvl1pPr>
          </a:lstStyle>
          <a:p>
            <a:r>
              <a:rPr lang="zh-CN" altLang="en-US"/>
              <a:t>深圳大学 计算机与软件学院</a:t>
            </a:r>
            <a:r>
              <a:rPr lang="en-US" altLang="zh-CN"/>
              <a:t>《</a:t>
            </a:r>
            <a:r>
              <a:rPr lang="zh-CN" altLang="en-US"/>
              <a:t>软件工程</a:t>
            </a:r>
            <a:r>
              <a:rPr lang="en-US" altLang="zh-CN"/>
              <a:t>》</a:t>
            </a:r>
            <a:r>
              <a:rPr lang="zh-CN" altLang="en-US"/>
              <a:t>课程组</a:t>
            </a:r>
            <a:endParaRPr lang="en-US" altLang="zh-CN"/>
          </a:p>
        </p:txBody>
      </p:sp>
      <p:sp>
        <p:nvSpPr>
          <p:cNvPr id="9" name="Rectangle 13">
            <a:extLst>
              <a:ext uri="{FF2B5EF4-FFF2-40B4-BE49-F238E27FC236}">
                <a16:creationId xmlns:a16="http://schemas.microsoft.com/office/drawing/2014/main" id="{016D67F7-0BC6-204B-B366-DCBADD5524CE}"/>
              </a:ext>
            </a:extLst>
          </p:cNvPr>
          <p:cNvSpPr>
            <a:spLocks noGrp="1" noChangeArrowheads="1"/>
          </p:cNvSpPr>
          <p:nvPr>
            <p:ph type="sldNum" sz="quarter" idx="12"/>
          </p:nvPr>
        </p:nvSpPr>
        <p:spPr>
          <a:ln/>
        </p:spPr>
        <p:txBody>
          <a:bodyPr/>
          <a:lstStyle>
            <a:lvl1pPr>
              <a:defRPr/>
            </a:lvl1pPr>
          </a:lstStyle>
          <a:p>
            <a:endParaRPr lang="zh-CN" altLang="en-US"/>
          </a:p>
          <a:p>
            <a:fld id="{623D7DE6-9D03-D346-89FE-25F181DFE44B}" type="slidenum">
              <a:rPr lang="zh-CN" altLang="en-US"/>
              <a:pPr/>
              <a:t>‹#›</a:t>
            </a:fld>
            <a:r>
              <a:rPr lang="en-US" altLang="zh-CN"/>
              <a:t>/174</a:t>
            </a:r>
          </a:p>
        </p:txBody>
      </p:sp>
    </p:spTree>
    <p:extLst>
      <p:ext uri="{BB962C8B-B14F-4D97-AF65-F5344CB8AC3E}">
        <p14:creationId xmlns:p14="http://schemas.microsoft.com/office/powerpoint/2010/main" val="559548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35961" y="0"/>
            <a:ext cx="10674590" cy="844601"/>
          </a:xfrm>
        </p:spPr>
        <p:txBody>
          <a:bodyPr>
            <a:normAutofit/>
          </a:bodyPr>
          <a:lstStyle>
            <a:lvl1pPr marL="0">
              <a:defRPr sz="3600">
                <a:solidFill>
                  <a:schemeClr val="tx1">
                    <a:lumMod val="65000"/>
                    <a:lumOff val="35000"/>
                  </a:schemeClr>
                </a:solidFill>
                <a:latin typeface="腾讯体 W7" panose="020C08030202040F0204" pitchFamily="34" charset="-122"/>
                <a:ea typeface="腾讯体 W7" panose="020C08030202040F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hasCustomPrompt="1"/>
          </p:nvPr>
        </p:nvSpPr>
        <p:spPr>
          <a:xfrm>
            <a:off x="635961" y="963827"/>
            <a:ext cx="10806396" cy="5177116"/>
          </a:xfrm>
        </p:spPr>
        <p:txBody>
          <a:bodyPr/>
          <a:lstStyle>
            <a:lvl1pPr>
              <a:defRPr>
                <a:latin typeface="腾讯体 W3" panose="020C04030202040F0204" pitchFamily="34" charset="-122"/>
                <a:ea typeface="腾讯体 W3" panose="020C04030202040F0204" pitchFamily="34" charset="-122"/>
              </a:defRPr>
            </a:lvl1pPr>
            <a:lvl2pPr>
              <a:defRPr>
                <a:latin typeface="腾讯体 W3" panose="020C04030202040F0204" pitchFamily="34" charset="-122"/>
                <a:ea typeface="腾讯体 W3" panose="020C04030202040F0204" pitchFamily="34" charset="-122"/>
              </a:defRPr>
            </a:lvl2pPr>
            <a:lvl3pPr>
              <a:defRPr>
                <a:latin typeface="腾讯体 W3" panose="020C04030202040F0204" pitchFamily="34" charset="-122"/>
                <a:ea typeface="腾讯体 W3" panose="020C04030202040F0204" pitchFamily="34" charset="-122"/>
              </a:defRPr>
            </a:lvl3pPr>
            <a:lvl4pPr>
              <a:defRPr>
                <a:latin typeface="腾讯体 W3" panose="020C04030202040F0204" pitchFamily="34" charset="-122"/>
                <a:ea typeface="腾讯体 W3" panose="020C04030202040F0204" pitchFamily="34" charset="-122"/>
              </a:defRPr>
            </a:lvl4pPr>
            <a:lvl5pPr>
              <a:defRPr>
                <a:latin typeface="腾讯体 W3" panose="020C04030202040F0204" pitchFamily="34" charset="-122"/>
                <a:ea typeface="腾讯体 W3" panose="020C04030202040F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lvl1pPr>
              <a:defRPr>
                <a:latin typeface="腾讯体 W3" panose="020C04030202040F0204" pitchFamily="34" charset="-122"/>
                <a:ea typeface="腾讯体 W3" panose="020C04030202040F0204" pitchFamily="34" charset="-122"/>
              </a:defRPr>
            </a:lvl1pPr>
          </a:lstStyle>
          <a:p>
            <a:fld id="{0A6EAA02-B2E9-1A44-9E9C-AAC2222DCDAD}" type="datetime1">
              <a:rPr lang="zh-CN" altLang="en-US" smtClean="0"/>
              <a:t>2020/12/1</a:t>
            </a:fld>
            <a:endParaRPr lang="zh-CN" altLang="en-US"/>
          </a:p>
        </p:txBody>
      </p:sp>
      <p:sp>
        <p:nvSpPr>
          <p:cNvPr id="5" name="Footer Placeholder 4"/>
          <p:cNvSpPr>
            <a:spLocks noGrp="1"/>
          </p:cNvSpPr>
          <p:nvPr>
            <p:ph type="ftr" sz="quarter" idx="11"/>
          </p:nvPr>
        </p:nvSpPr>
        <p:spPr/>
        <p:txBody>
          <a:bodyPr/>
          <a:lstStyle>
            <a:lvl1pPr>
              <a:defRPr>
                <a:latin typeface="腾讯体 W3" panose="020C04030202040F0204" pitchFamily="34" charset="-122"/>
                <a:ea typeface="腾讯体 W3" panose="020C04030202040F0204" pitchFamily="34" charset="-122"/>
              </a:defRPr>
            </a:lvl1pPr>
          </a:lstStyle>
          <a:p>
            <a:r>
              <a:rPr lang="zh-CN" altLang="en-US" dirty="0"/>
              <a:t>深圳大学 计算机与软件学院</a:t>
            </a:r>
            <a:r>
              <a:rPr lang="en-US" altLang="zh-CN" dirty="0"/>
              <a:t>《</a:t>
            </a:r>
            <a:r>
              <a:rPr lang="zh-CN" altLang="en-US" dirty="0"/>
              <a:t>软件工程</a:t>
            </a:r>
            <a:r>
              <a:rPr lang="en-US" altLang="zh-CN" dirty="0"/>
              <a:t>》</a:t>
            </a:r>
            <a:r>
              <a:rPr lang="zh-CN" altLang="en-US" dirty="0"/>
              <a:t>课程组</a:t>
            </a:r>
          </a:p>
        </p:txBody>
      </p:sp>
      <p:sp>
        <p:nvSpPr>
          <p:cNvPr id="6" name="Slide Number Placeholder 5"/>
          <p:cNvSpPr>
            <a:spLocks noGrp="1"/>
          </p:cNvSpPr>
          <p:nvPr>
            <p:ph type="sldNum" sz="quarter" idx="12"/>
          </p:nvPr>
        </p:nvSpPr>
        <p:spPr/>
        <p:txBody>
          <a:bodyPr/>
          <a:lstStyle>
            <a:lvl1pPr>
              <a:defRPr>
                <a:latin typeface="腾讯体 W3" panose="020C04030202040F0204" pitchFamily="34" charset="-122"/>
                <a:ea typeface="腾讯体 W3" panose="020C04030202040F0204" pitchFamily="34" charset="-122"/>
              </a:defRPr>
            </a:lvl1pPr>
          </a:lstStyle>
          <a:p>
            <a:fld id="{5B3F3CCD-5AE8-4BDA-99FD-25BB3DCCC447}" type="slidenum">
              <a:rPr lang="zh-CN" altLang="en-US" smtClean="0"/>
              <a:t>‹#›</a:t>
            </a:fld>
            <a:endParaRPr lang="zh-CN" altLang="en-US"/>
          </a:p>
        </p:txBody>
      </p:sp>
      <p:grpSp>
        <p:nvGrpSpPr>
          <p:cNvPr id="7" name="组合 21"/>
          <p:cNvGrpSpPr/>
          <p:nvPr userDrawn="1"/>
        </p:nvGrpSpPr>
        <p:grpSpPr bwMode="auto">
          <a:xfrm>
            <a:off x="6726560" y="-210839"/>
            <a:ext cx="7768666" cy="7764182"/>
            <a:chOff x="1502936" y="-740618"/>
            <a:chExt cx="6188355" cy="6185476"/>
          </a:xfrm>
        </p:grpSpPr>
        <p:sp>
          <p:nvSpPr>
            <p:cNvPr id="8" name="Freeform 5"/>
            <p:cNvSpPr/>
            <p:nvPr/>
          </p:nvSpPr>
          <p:spPr bwMode="auto">
            <a:xfrm>
              <a:off x="4764056" y="-426883"/>
              <a:ext cx="538243" cy="584295"/>
            </a:xfrm>
            <a:custGeom>
              <a:avLst/>
              <a:gdLst>
                <a:gd name="T0" fmla="*/ 2147483647 w 79"/>
                <a:gd name="T1" fmla="*/ 2147483647 h 86"/>
                <a:gd name="T2" fmla="*/ 1299754571 w 79"/>
                <a:gd name="T3" fmla="*/ 2147483647 h 86"/>
                <a:gd name="T4" fmla="*/ 92836688 w 79"/>
                <a:gd name="T5" fmla="*/ 2147483647 h 86"/>
                <a:gd name="T6" fmla="*/ 464197148 w 79"/>
                <a:gd name="T7" fmla="*/ 507759181 h 86"/>
                <a:gd name="T8" fmla="*/ 46418344 w 79"/>
                <a:gd name="T9" fmla="*/ 92318604 h 86"/>
                <a:gd name="T10" fmla="*/ 185680190 w 79"/>
                <a:gd name="T11" fmla="*/ 0 h 86"/>
                <a:gd name="T12" fmla="*/ 881975753 w 79"/>
                <a:gd name="T13" fmla="*/ 138477919 h 86"/>
                <a:gd name="T14" fmla="*/ 1624689700 w 79"/>
                <a:gd name="T15" fmla="*/ 230803343 h 86"/>
                <a:gd name="T16" fmla="*/ 1717533175 w 79"/>
                <a:gd name="T17" fmla="*/ 323121921 h 86"/>
                <a:gd name="T18" fmla="*/ 1206911096 w 79"/>
                <a:gd name="T19" fmla="*/ 600084553 h 86"/>
                <a:gd name="T20" fmla="*/ 881975753 w 79"/>
                <a:gd name="T21" fmla="*/ 2147483647 h 86"/>
                <a:gd name="T22" fmla="*/ 1531853038 w 79"/>
                <a:gd name="T23" fmla="*/ 2147483647 h 86"/>
                <a:gd name="T24" fmla="*/ 2147483647 w 79"/>
                <a:gd name="T25" fmla="*/ 2147483647 h 86"/>
                <a:gd name="T26" fmla="*/ 2147483647 w 79"/>
                <a:gd name="T27" fmla="*/ 1384806260 h 86"/>
                <a:gd name="T28" fmla="*/ 2147483647 w 79"/>
                <a:gd name="T29" fmla="*/ 507759181 h 86"/>
                <a:gd name="T30" fmla="*/ 2147483647 w 79"/>
                <a:gd name="T31" fmla="*/ 415440498 h 86"/>
                <a:gd name="T32" fmla="*/ 2147483647 w 79"/>
                <a:gd name="T33" fmla="*/ 369281209 h 86"/>
                <a:gd name="T34" fmla="*/ 2147483647 w 79"/>
                <a:gd name="T35" fmla="*/ 461599893 h 86"/>
                <a:gd name="T36" fmla="*/ 2147483647 w 79"/>
                <a:gd name="T37" fmla="*/ 553925264 h 86"/>
                <a:gd name="T38" fmla="*/ 2147483647 w 79"/>
                <a:gd name="T39" fmla="*/ 600084553 h 86"/>
                <a:gd name="T40" fmla="*/ 2147483647 w 79"/>
                <a:gd name="T41" fmla="*/ 692403130 h 86"/>
                <a:gd name="T42" fmla="*/ 2147483647 w 79"/>
                <a:gd name="T43" fmla="*/ 1384806260 h 86"/>
                <a:gd name="T44" fmla="*/ 2147483647 w 79"/>
                <a:gd name="T45" fmla="*/ 2147483647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9"/>
                <a:gd name="T70" fmla="*/ 0 h 86"/>
                <a:gd name="T71" fmla="*/ 79 w 79"/>
                <a:gd name="T72" fmla="*/ 86 h 8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9" name="Freeform 6"/>
            <p:cNvSpPr/>
            <p:nvPr/>
          </p:nvSpPr>
          <p:spPr bwMode="auto">
            <a:xfrm>
              <a:off x="5247611" y="-297359"/>
              <a:ext cx="731090" cy="687914"/>
            </a:xfrm>
            <a:custGeom>
              <a:avLst/>
              <a:gdLst>
                <a:gd name="T0" fmla="*/ 980378172 w 107"/>
                <a:gd name="T1" fmla="*/ 2147483647 h 101"/>
                <a:gd name="T2" fmla="*/ 1027065430 w 107"/>
                <a:gd name="T3" fmla="*/ 2147483647 h 101"/>
                <a:gd name="T4" fmla="*/ 1260488052 w 107"/>
                <a:gd name="T5" fmla="*/ 2147483647 h 101"/>
                <a:gd name="T6" fmla="*/ 1167113537 w 107"/>
                <a:gd name="T7" fmla="*/ 2147483647 h 101"/>
                <a:gd name="T8" fmla="*/ 606900397 w 107"/>
                <a:gd name="T9" fmla="*/ 2147483647 h 101"/>
                <a:gd name="T10" fmla="*/ 46687271 w 107"/>
                <a:gd name="T11" fmla="*/ 2147483647 h 101"/>
                <a:gd name="T12" fmla="*/ 0 w 107"/>
                <a:gd name="T13" fmla="*/ 2147483647 h 101"/>
                <a:gd name="T14" fmla="*/ 326790411 w 107"/>
                <a:gd name="T15" fmla="*/ 2147483647 h 101"/>
                <a:gd name="T16" fmla="*/ 887010276 w 107"/>
                <a:gd name="T17" fmla="*/ 2147483647 h 101"/>
                <a:gd name="T18" fmla="*/ 1820701405 w 107"/>
                <a:gd name="T19" fmla="*/ 649458943 h 101"/>
                <a:gd name="T20" fmla="*/ 1493910673 w 107"/>
                <a:gd name="T21" fmla="*/ 139169781 h 101"/>
                <a:gd name="T22" fmla="*/ 1400536159 w 107"/>
                <a:gd name="T23" fmla="*/ 46389923 h 101"/>
                <a:gd name="T24" fmla="*/ 1493910673 w 107"/>
                <a:gd name="T25" fmla="*/ 0 h 101"/>
                <a:gd name="T26" fmla="*/ 2007443602 w 107"/>
                <a:gd name="T27" fmla="*/ 231949653 h 101"/>
                <a:gd name="T28" fmla="*/ 2147483647 w 107"/>
                <a:gd name="T29" fmla="*/ 510289215 h 101"/>
                <a:gd name="T30" fmla="*/ 2147483647 w 107"/>
                <a:gd name="T31" fmla="*/ 2147483647 h 101"/>
                <a:gd name="T32" fmla="*/ 2147483647 w 107"/>
                <a:gd name="T33" fmla="*/ 2147483647 h 101"/>
                <a:gd name="T34" fmla="*/ 2147483647 w 107"/>
                <a:gd name="T35" fmla="*/ 1994773762 h 101"/>
                <a:gd name="T36" fmla="*/ 2147483647 w 107"/>
                <a:gd name="T37" fmla="*/ 1252534788 h 101"/>
                <a:gd name="T38" fmla="*/ 2147483647 w 107"/>
                <a:gd name="T39" fmla="*/ 1066975150 h 101"/>
                <a:gd name="T40" fmla="*/ 2147483647 w 107"/>
                <a:gd name="T41" fmla="*/ 1020585241 h 101"/>
                <a:gd name="T42" fmla="*/ 2147483647 w 107"/>
                <a:gd name="T43" fmla="*/ 1298924697 h 101"/>
                <a:gd name="T44" fmla="*/ 2147483647 w 107"/>
                <a:gd name="T45" fmla="*/ 1530874243 h 101"/>
                <a:gd name="T46" fmla="*/ 2147483647 w 107"/>
                <a:gd name="T47" fmla="*/ 1577264153 h 101"/>
                <a:gd name="T48" fmla="*/ 2147483647 w 107"/>
                <a:gd name="T49" fmla="*/ 1577264153 h 101"/>
                <a:gd name="T50" fmla="*/ 2147483647 w 107"/>
                <a:gd name="T51" fmla="*/ 2041163671 h 101"/>
                <a:gd name="T52" fmla="*/ 2147483647 w 107"/>
                <a:gd name="T53" fmla="*/ 2147483647 h 101"/>
                <a:gd name="T54" fmla="*/ 2147483647 w 107"/>
                <a:gd name="T55" fmla="*/ 2147483647 h 101"/>
                <a:gd name="T56" fmla="*/ 2147483647 w 107"/>
                <a:gd name="T57" fmla="*/ 2147483647 h 101"/>
                <a:gd name="T58" fmla="*/ 1867388662 w 107"/>
                <a:gd name="T59" fmla="*/ 881415300 h 101"/>
                <a:gd name="T60" fmla="*/ 1867388662 w 107"/>
                <a:gd name="T61" fmla="*/ 881415300 h 101"/>
                <a:gd name="T62" fmla="*/ 980378172 w 107"/>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7"/>
                <a:gd name="T97" fmla="*/ 0 h 101"/>
                <a:gd name="T98" fmla="*/ 107 w 107"/>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0" name="Freeform 7"/>
            <p:cNvSpPr/>
            <p:nvPr/>
          </p:nvSpPr>
          <p:spPr bwMode="auto">
            <a:xfrm>
              <a:off x="5808880" y="22132"/>
              <a:ext cx="497948" cy="572782"/>
            </a:xfrm>
            <a:custGeom>
              <a:avLst/>
              <a:gdLst>
                <a:gd name="T0" fmla="*/ 2147483647 w 73"/>
                <a:gd name="T1" fmla="*/ 604455474 h 84"/>
                <a:gd name="T2" fmla="*/ 2000741438 w 73"/>
                <a:gd name="T3" fmla="*/ 46497621 h 84"/>
                <a:gd name="T4" fmla="*/ 2140323707 w 73"/>
                <a:gd name="T5" fmla="*/ 46497621 h 84"/>
                <a:gd name="T6" fmla="*/ 2147483647 w 73"/>
                <a:gd name="T7" fmla="*/ 511460259 h 84"/>
                <a:gd name="T8" fmla="*/ 2147483647 w 73"/>
                <a:gd name="T9" fmla="*/ 929932122 h 84"/>
                <a:gd name="T10" fmla="*/ 2147483647 w 73"/>
                <a:gd name="T11" fmla="*/ 1022920518 h 84"/>
                <a:gd name="T12" fmla="*/ 2147483647 w 73"/>
                <a:gd name="T13" fmla="*/ 1069418126 h 84"/>
                <a:gd name="T14" fmla="*/ 1209747534 w 73"/>
                <a:gd name="T15" fmla="*/ 2147483647 h 84"/>
                <a:gd name="T16" fmla="*/ 1349336624 w 73"/>
                <a:gd name="T17" fmla="*/ 2147483647 h 84"/>
                <a:gd name="T18" fmla="*/ 1256281778 w 73"/>
                <a:gd name="T19" fmla="*/ 2147483647 h 84"/>
                <a:gd name="T20" fmla="*/ 651404601 w 73"/>
                <a:gd name="T21" fmla="*/ 2147483647 h 84"/>
                <a:gd name="T22" fmla="*/ 46527436 w 73"/>
                <a:gd name="T23" fmla="*/ 2147483647 h 84"/>
                <a:gd name="T24" fmla="*/ 0 w 73"/>
                <a:gd name="T25" fmla="*/ 2147483647 h 84"/>
                <a:gd name="T26" fmla="*/ 604877177 w 73"/>
                <a:gd name="T27" fmla="*/ 2147483647 h 84"/>
                <a:gd name="T28" fmla="*/ 2147483647 w 73"/>
                <a:gd name="T29" fmla="*/ 604455474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
                <a:gd name="T46" fmla="*/ 0 h 84"/>
                <a:gd name="T47" fmla="*/ 73 w 73"/>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1" name="Freeform 8"/>
            <p:cNvSpPr/>
            <p:nvPr/>
          </p:nvSpPr>
          <p:spPr bwMode="auto">
            <a:xfrm>
              <a:off x="6217599" y="255275"/>
              <a:ext cx="587174" cy="558391"/>
            </a:xfrm>
            <a:custGeom>
              <a:avLst/>
              <a:gdLst>
                <a:gd name="T0" fmla="*/ 2147483647 w 86"/>
                <a:gd name="T1" fmla="*/ 2147483647 h 82"/>
                <a:gd name="T2" fmla="*/ 2147483647 w 86"/>
                <a:gd name="T3" fmla="*/ 2147483647 h 82"/>
                <a:gd name="T4" fmla="*/ 2147483647 w 86"/>
                <a:gd name="T5" fmla="*/ 1762111525 h 82"/>
                <a:gd name="T6" fmla="*/ 2147483647 w 86"/>
                <a:gd name="T7" fmla="*/ 1808478815 h 82"/>
                <a:gd name="T8" fmla="*/ 2147483647 w 86"/>
                <a:gd name="T9" fmla="*/ 2147483647 h 82"/>
                <a:gd name="T10" fmla="*/ 2147483647 w 86"/>
                <a:gd name="T11" fmla="*/ 2147483647 h 82"/>
                <a:gd name="T12" fmla="*/ 2147483647 w 86"/>
                <a:gd name="T13" fmla="*/ 2147483647 h 82"/>
                <a:gd name="T14" fmla="*/ 2147483647 w 86"/>
                <a:gd name="T15" fmla="*/ 2147483647 h 82"/>
                <a:gd name="T16" fmla="*/ 186461870 w 86"/>
                <a:gd name="T17" fmla="*/ 2147483647 h 82"/>
                <a:gd name="T18" fmla="*/ 0 w 86"/>
                <a:gd name="T19" fmla="*/ 2147483647 h 82"/>
                <a:gd name="T20" fmla="*/ 46618881 w 86"/>
                <a:gd name="T21" fmla="*/ 2147483647 h 82"/>
                <a:gd name="T22" fmla="*/ 1398484536 w 86"/>
                <a:gd name="T23" fmla="*/ 649197605 h 82"/>
                <a:gd name="T24" fmla="*/ 1398484536 w 86"/>
                <a:gd name="T25" fmla="*/ 0 h 82"/>
                <a:gd name="T26" fmla="*/ 1491715444 w 86"/>
                <a:gd name="T27" fmla="*/ 0 h 82"/>
                <a:gd name="T28" fmla="*/ 1957877241 w 86"/>
                <a:gd name="T29" fmla="*/ 556457066 h 82"/>
                <a:gd name="T30" fmla="*/ 2147483647 w 86"/>
                <a:gd name="T31" fmla="*/ 1066540458 h 82"/>
                <a:gd name="T32" fmla="*/ 2147483647 w 86"/>
                <a:gd name="T33" fmla="*/ 1205654671 h 82"/>
                <a:gd name="T34" fmla="*/ 2097727017 w 86"/>
                <a:gd name="T35" fmla="*/ 1112914132 h 82"/>
                <a:gd name="T36" fmla="*/ 1957877241 w 86"/>
                <a:gd name="T37" fmla="*/ 1252021536 h 82"/>
                <a:gd name="T38" fmla="*/ 1025554075 w 86"/>
                <a:gd name="T39" fmla="*/ 2147483647 h 82"/>
                <a:gd name="T40" fmla="*/ 2147483647 w 86"/>
                <a:gd name="T41" fmla="*/ 2147483647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82"/>
                <a:gd name="T65" fmla="*/ 86 w 86"/>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2" name="Freeform 9"/>
            <p:cNvSpPr/>
            <p:nvPr/>
          </p:nvSpPr>
          <p:spPr bwMode="auto">
            <a:xfrm>
              <a:off x="6407567" y="724438"/>
              <a:ext cx="656253" cy="641861"/>
            </a:xfrm>
            <a:custGeom>
              <a:avLst/>
              <a:gdLst>
                <a:gd name="T0" fmla="*/ 2147483647 w 96"/>
                <a:gd name="T1" fmla="*/ 606135306 h 94"/>
                <a:gd name="T2" fmla="*/ 2147483647 w 96"/>
                <a:gd name="T3" fmla="*/ 46623689 h 94"/>
                <a:gd name="T4" fmla="*/ 2147483647 w 96"/>
                <a:gd name="T5" fmla="*/ 93254206 h 94"/>
                <a:gd name="T6" fmla="*/ 2147483647 w 96"/>
                <a:gd name="T7" fmla="*/ 746013161 h 94"/>
                <a:gd name="T8" fmla="*/ 2147483647 w 96"/>
                <a:gd name="T9" fmla="*/ 2147483647 h 94"/>
                <a:gd name="T10" fmla="*/ 2147483647 w 96"/>
                <a:gd name="T11" fmla="*/ 2147483647 h 94"/>
                <a:gd name="T12" fmla="*/ 2147483647 w 96"/>
                <a:gd name="T13" fmla="*/ 2147483647 h 94"/>
                <a:gd name="T14" fmla="*/ 2147483647 w 96"/>
                <a:gd name="T15" fmla="*/ 2147483647 h 94"/>
                <a:gd name="T16" fmla="*/ 2147483647 w 96"/>
                <a:gd name="T17" fmla="*/ 2147483647 h 94"/>
                <a:gd name="T18" fmla="*/ 2147483647 w 96"/>
                <a:gd name="T19" fmla="*/ 1352148467 h 94"/>
                <a:gd name="T20" fmla="*/ 2147483647 w 96"/>
                <a:gd name="T21" fmla="*/ 1119016434 h 94"/>
                <a:gd name="T22" fmla="*/ 2147483647 w 96"/>
                <a:gd name="T23" fmla="*/ 1911660312 h 94"/>
                <a:gd name="T24" fmla="*/ 2147483647 w 96"/>
                <a:gd name="T25" fmla="*/ 2004907663 h 94"/>
                <a:gd name="T26" fmla="*/ 2147483647 w 96"/>
                <a:gd name="T27" fmla="*/ 2147483647 h 94"/>
                <a:gd name="T28" fmla="*/ 2147483647 w 96"/>
                <a:gd name="T29" fmla="*/ 2147483647 h 94"/>
                <a:gd name="T30" fmla="*/ 2147483647 w 96"/>
                <a:gd name="T31" fmla="*/ 2147483647 h 94"/>
                <a:gd name="T32" fmla="*/ 1962682054 w 96"/>
                <a:gd name="T33" fmla="*/ 2147483647 h 94"/>
                <a:gd name="T34" fmla="*/ 1869220719 w 96"/>
                <a:gd name="T35" fmla="*/ 2147483647 h 94"/>
                <a:gd name="T36" fmla="*/ 1962682054 w 96"/>
                <a:gd name="T37" fmla="*/ 2147483647 h 94"/>
                <a:gd name="T38" fmla="*/ 2147483647 w 96"/>
                <a:gd name="T39" fmla="*/ 2098161842 h 94"/>
                <a:gd name="T40" fmla="*/ 2147483647 w 96"/>
                <a:gd name="T41" fmla="*/ 1958283987 h 94"/>
                <a:gd name="T42" fmla="*/ 1028068277 w 96"/>
                <a:gd name="T43" fmla="*/ 2147483647 h 94"/>
                <a:gd name="T44" fmla="*/ 934606942 w 96"/>
                <a:gd name="T45" fmla="*/ 2147483647 h 94"/>
                <a:gd name="T46" fmla="*/ 2147483647 w 96"/>
                <a:gd name="T47" fmla="*/ 2147483647 h 94"/>
                <a:gd name="T48" fmla="*/ 2147483647 w 96"/>
                <a:gd name="T49" fmla="*/ 2147483647 h 94"/>
                <a:gd name="T50" fmla="*/ 2147483647 w 96"/>
                <a:gd name="T51" fmla="*/ 2147483647 h 94"/>
                <a:gd name="T52" fmla="*/ 2147483647 w 96"/>
                <a:gd name="T53" fmla="*/ 2147483647 h 94"/>
                <a:gd name="T54" fmla="*/ 1495374952 w 96"/>
                <a:gd name="T55" fmla="*/ 2147483647 h 94"/>
                <a:gd name="T56" fmla="*/ 420576114 w 96"/>
                <a:gd name="T57" fmla="*/ 2147483647 h 94"/>
                <a:gd name="T58" fmla="*/ 46730681 w 96"/>
                <a:gd name="T59" fmla="*/ 1958283987 h 94"/>
                <a:gd name="T60" fmla="*/ 46730681 w 96"/>
                <a:gd name="T61" fmla="*/ 1818406133 h 94"/>
                <a:gd name="T62" fmla="*/ 560768224 w 96"/>
                <a:gd name="T63" fmla="*/ 2004907663 h 94"/>
                <a:gd name="T64" fmla="*/ 2147483647 w 96"/>
                <a:gd name="T65" fmla="*/ 606135306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4"/>
                <a:gd name="T101" fmla="*/ 96 w 96"/>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3" name="Freeform 10"/>
            <p:cNvSpPr>
              <a:spLocks noEditPoints="1"/>
            </p:cNvSpPr>
            <p:nvPr/>
          </p:nvSpPr>
          <p:spPr bwMode="auto">
            <a:xfrm>
              <a:off x="6681007" y="1331762"/>
              <a:ext cx="613080" cy="667766"/>
            </a:xfrm>
            <a:custGeom>
              <a:avLst/>
              <a:gdLst>
                <a:gd name="T0" fmla="*/ 1809730654 w 90"/>
                <a:gd name="T1" fmla="*/ 2147483647 h 98"/>
                <a:gd name="T2" fmla="*/ 1948940639 w 90"/>
                <a:gd name="T3" fmla="*/ 1671472715 h 98"/>
                <a:gd name="T4" fmla="*/ 742453465 w 90"/>
                <a:gd name="T5" fmla="*/ 2042907642 h 98"/>
                <a:gd name="T6" fmla="*/ 556840152 w 90"/>
                <a:gd name="T7" fmla="*/ 2147483647 h 98"/>
                <a:gd name="T8" fmla="*/ 464033496 w 90"/>
                <a:gd name="T9" fmla="*/ 2147483647 h 98"/>
                <a:gd name="T10" fmla="*/ 232016748 w 90"/>
                <a:gd name="T11" fmla="*/ 1764333044 h 98"/>
                <a:gd name="T12" fmla="*/ 46403342 w 90"/>
                <a:gd name="T13" fmla="*/ 1067887392 h 98"/>
                <a:gd name="T14" fmla="*/ 46403342 w 90"/>
                <a:gd name="T15" fmla="*/ 975027063 h 98"/>
                <a:gd name="T16" fmla="*/ 556840152 w 90"/>
                <a:gd name="T17" fmla="*/ 1300031400 h 98"/>
                <a:gd name="T18" fmla="*/ 2147483647 w 90"/>
                <a:gd name="T19" fmla="*/ 510725207 h 98"/>
                <a:gd name="T20" fmla="*/ 2147483647 w 90"/>
                <a:gd name="T21" fmla="*/ 0 h 98"/>
                <a:gd name="T22" fmla="*/ 2147483647 w 90"/>
                <a:gd name="T23" fmla="*/ 92860355 h 98"/>
                <a:gd name="T24" fmla="*/ 2147483647 w 90"/>
                <a:gd name="T25" fmla="*/ 789306193 h 98"/>
                <a:gd name="T26" fmla="*/ 2147483647 w 90"/>
                <a:gd name="T27" fmla="*/ 1578612386 h 98"/>
                <a:gd name="T28" fmla="*/ 2147483647 w 90"/>
                <a:gd name="T29" fmla="*/ 2147483647 h 98"/>
                <a:gd name="T30" fmla="*/ 2134553952 w 90"/>
                <a:gd name="T31" fmla="*/ 2135767970 h 98"/>
                <a:gd name="T32" fmla="*/ 2134553952 w 90"/>
                <a:gd name="T33" fmla="*/ 2135767970 h 98"/>
                <a:gd name="T34" fmla="*/ 1902537310 w 90"/>
                <a:gd name="T35" fmla="*/ 2147483647 h 98"/>
                <a:gd name="T36" fmla="*/ 1299293617 w 90"/>
                <a:gd name="T37" fmla="*/ 2147483647 h 98"/>
                <a:gd name="T38" fmla="*/ 1113680304 w 90"/>
                <a:gd name="T39" fmla="*/ 2147483647 h 98"/>
                <a:gd name="T40" fmla="*/ 1020873648 w 90"/>
                <a:gd name="T41" fmla="*/ 2147483647 h 98"/>
                <a:gd name="T42" fmla="*/ 881663450 w 90"/>
                <a:gd name="T43" fmla="*/ 2147483647 h 98"/>
                <a:gd name="T44" fmla="*/ 742453465 w 90"/>
                <a:gd name="T45" fmla="*/ 2147483647 h 98"/>
                <a:gd name="T46" fmla="*/ 1809730654 w 90"/>
                <a:gd name="T47" fmla="*/ 2147483647 h 98"/>
                <a:gd name="T48" fmla="*/ 2041747295 w 90"/>
                <a:gd name="T49" fmla="*/ 1625042551 h 98"/>
                <a:gd name="T50" fmla="*/ 2134553952 w 90"/>
                <a:gd name="T51" fmla="*/ 1857193798 h 98"/>
                <a:gd name="T52" fmla="*/ 2147483647 w 90"/>
                <a:gd name="T53" fmla="*/ 2147483647 h 98"/>
                <a:gd name="T54" fmla="*/ 2147483647 w 90"/>
                <a:gd name="T55" fmla="*/ 1485752057 h 98"/>
                <a:gd name="T56" fmla="*/ 2147483647 w 90"/>
                <a:gd name="T57" fmla="*/ 1160740907 h 98"/>
                <a:gd name="T58" fmla="*/ 2041747295 w 90"/>
                <a:gd name="T59" fmla="*/ 1625042551 h 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0"/>
                <a:gd name="T91" fmla="*/ 0 h 98"/>
                <a:gd name="T92" fmla="*/ 90 w 90"/>
                <a:gd name="T93" fmla="*/ 98 h 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4" name="Freeform 11"/>
            <p:cNvSpPr/>
            <p:nvPr/>
          </p:nvSpPr>
          <p:spPr bwMode="auto">
            <a:xfrm>
              <a:off x="6824922" y="2028311"/>
              <a:ext cx="552634" cy="408719"/>
            </a:xfrm>
            <a:custGeom>
              <a:avLst/>
              <a:gdLst>
                <a:gd name="T0" fmla="*/ 1536097220 w 81"/>
                <a:gd name="T1" fmla="*/ 46403232 h 60"/>
                <a:gd name="T2" fmla="*/ 1629192135 w 81"/>
                <a:gd name="T3" fmla="*/ 139209709 h 60"/>
                <a:gd name="T4" fmla="*/ 1443002306 w 81"/>
                <a:gd name="T5" fmla="*/ 185612928 h 60"/>
                <a:gd name="T6" fmla="*/ 139645837 w 81"/>
                <a:gd name="T7" fmla="*/ 1438493392 h 60"/>
                <a:gd name="T8" fmla="*/ 884418959 w 81"/>
                <a:gd name="T9" fmla="*/ 2147483647 h 60"/>
                <a:gd name="T10" fmla="*/ 2147483647 w 81"/>
                <a:gd name="T11" fmla="*/ 46403232 h 60"/>
                <a:gd name="T12" fmla="*/ 2147483647 w 81"/>
                <a:gd name="T13" fmla="*/ 1160080892 h 60"/>
                <a:gd name="T14" fmla="*/ 2147483647 w 81"/>
                <a:gd name="T15" fmla="*/ 2088138879 h 60"/>
                <a:gd name="T16" fmla="*/ 2147483647 w 81"/>
                <a:gd name="T17" fmla="*/ 2147483647 h 60"/>
                <a:gd name="T18" fmla="*/ 2147483647 w 81"/>
                <a:gd name="T19" fmla="*/ 2147483647 h 60"/>
                <a:gd name="T20" fmla="*/ 2147483647 w 81"/>
                <a:gd name="T21" fmla="*/ 2147483647 h 60"/>
                <a:gd name="T22" fmla="*/ 2147483647 w 81"/>
                <a:gd name="T23" fmla="*/ 2147483647 h 60"/>
                <a:gd name="T24" fmla="*/ 2147483647 w 81"/>
                <a:gd name="T25" fmla="*/ 2147483647 h 60"/>
                <a:gd name="T26" fmla="*/ 2147483647 w 81"/>
                <a:gd name="T27" fmla="*/ 2147483647 h 60"/>
                <a:gd name="T28" fmla="*/ 2147483647 w 81"/>
                <a:gd name="T29" fmla="*/ 1160080892 h 60"/>
                <a:gd name="T30" fmla="*/ 2147483647 w 81"/>
                <a:gd name="T31" fmla="*/ 510435618 h 60"/>
                <a:gd name="T32" fmla="*/ 1349907391 w 81"/>
                <a:gd name="T33" fmla="*/ 2147483647 h 60"/>
                <a:gd name="T34" fmla="*/ 46550882 w 81"/>
                <a:gd name="T35" fmla="*/ 1438493392 h 60"/>
                <a:gd name="T36" fmla="*/ 232740805 w 81"/>
                <a:gd name="T37" fmla="*/ 417629074 h 60"/>
                <a:gd name="T38" fmla="*/ 46550882 w 81"/>
                <a:gd name="T39" fmla="*/ 185612928 h 60"/>
                <a:gd name="T40" fmla="*/ 93094941 w 81"/>
                <a:gd name="T41" fmla="*/ 139209709 h 60"/>
                <a:gd name="T42" fmla="*/ 1536097220 w 81"/>
                <a:gd name="T43" fmla="*/ 46403232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1"/>
                <a:gd name="T67" fmla="*/ 0 h 60"/>
                <a:gd name="T68" fmla="*/ 81 w 81"/>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5" name="Freeform 12"/>
            <p:cNvSpPr/>
            <p:nvPr/>
          </p:nvSpPr>
          <p:spPr bwMode="auto">
            <a:xfrm>
              <a:off x="6804773" y="2526257"/>
              <a:ext cx="552634" cy="313735"/>
            </a:xfrm>
            <a:custGeom>
              <a:avLst/>
              <a:gdLst>
                <a:gd name="T0" fmla="*/ 2147483647 w 81"/>
                <a:gd name="T1" fmla="*/ 883818696 h 46"/>
                <a:gd name="T2" fmla="*/ 2147483647 w 81"/>
                <a:gd name="T3" fmla="*/ 465166759 h 46"/>
                <a:gd name="T4" fmla="*/ 2147483647 w 81"/>
                <a:gd name="T5" fmla="*/ 604717405 h 46"/>
                <a:gd name="T6" fmla="*/ 2147483647 w 81"/>
                <a:gd name="T7" fmla="*/ 1302470847 h 46"/>
                <a:gd name="T8" fmla="*/ 2147483647 w 81"/>
                <a:gd name="T9" fmla="*/ 2046739110 h 46"/>
                <a:gd name="T10" fmla="*/ 2147483647 w 81"/>
                <a:gd name="T11" fmla="*/ 2139775148 h 46"/>
                <a:gd name="T12" fmla="*/ 2147483647 w 81"/>
                <a:gd name="T13" fmla="*/ 1628086747 h 46"/>
                <a:gd name="T14" fmla="*/ 512032478 w 81"/>
                <a:gd name="T15" fmla="*/ 1255956238 h 46"/>
                <a:gd name="T16" fmla="*/ 93094941 w 81"/>
                <a:gd name="T17" fmla="*/ 1674608176 h 46"/>
                <a:gd name="T18" fmla="*/ 46550882 w 81"/>
                <a:gd name="T19" fmla="*/ 1581572138 h 46"/>
                <a:gd name="T20" fmla="*/ 139645837 w 81"/>
                <a:gd name="T21" fmla="*/ 837304088 h 46"/>
                <a:gd name="T22" fmla="*/ 232740805 w 81"/>
                <a:gd name="T23" fmla="*/ 93036064 h 46"/>
                <a:gd name="T24" fmla="*/ 325835719 w 81"/>
                <a:gd name="T25" fmla="*/ 0 h 46"/>
                <a:gd name="T26" fmla="*/ 605127393 w 81"/>
                <a:gd name="T27" fmla="*/ 511688188 h 46"/>
                <a:gd name="T28" fmla="*/ 2147483647 w 81"/>
                <a:gd name="T29" fmla="*/ 883818696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
                <a:gd name="T46" fmla="*/ 0 h 46"/>
                <a:gd name="T47" fmla="*/ 81 w 81"/>
                <a:gd name="T48" fmla="*/ 46 h 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6" name="Freeform 13"/>
            <p:cNvSpPr/>
            <p:nvPr/>
          </p:nvSpPr>
          <p:spPr bwMode="auto">
            <a:xfrm>
              <a:off x="6686763" y="2934976"/>
              <a:ext cx="615957" cy="497945"/>
            </a:xfrm>
            <a:custGeom>
              <a:avLst/>
              <a:gdLst>
                <a:gd name="T0" fmla="*/ 2147483647 w 90"/>
                <a:gd name="T1" fmla="*/ 1581964209 h 73"/>
                <a:gd name="T2" fmla="*/ 2147483647 w 90"/>
                <a:gd name="T3" fmla="*/ 93054312 h 73"/>
                <a:gd name="T4" fmla="*/ 2147483647 w 90"/>
                <a:gd name="T5" fmla="*/ 93054312 h 73"/>
                <a:gd name="T6" fmla="*/ 2147483647 w 90"/>
                <a:gd name="T7" fmla="*/ 139581482 h 73"/>
                <a:gd name="T8" fmla="*/ 2147483647 w 90"/>
                <a:gd name="T9" fmla="*/ 651393855 h 73"/>
                <a:gd name="T10" fmla="*/ 2147483647 w 90"/>
                <a:gd name="T11" fmla="*/ 697920998 h 73"/>
                <a:gd name="T12" fmla="*/ 2147483647 w 90"/>
                <a:gd name="T13" fmla="*/ 790982104 h 73"/>
                <a:gd name="T14" fmla="*/ 2147483647 w 90"/>
                <a:gd name="T15" fmla="*/ 884036390 h 73"/>
                <a:gd name="T16" fmla="*/ 2147483647 w 90"/>
                <a:gd name="T17" fmla="*/ 2147483647 h 73"/>
                <a:gd name="T18" fmla="*/ 2147483647 w 90"/>
                <a:gd name="T19" fmla="*/ 2147483647 h 73"/>
                <a:gd name="T20" fmla="*/ 2147483647 w 90"/>
                <a:gd name="T21" fmla="*/ 2147483647 h 73"/>
                <a:gd name="T22" fmla="*/ 2147483647 w 90"/>
                <a:gd name="T23" fmla="*/ 2147483647 h 73"/>
                <a:gd name="T24" fmla="*/ 2147483647 w 90"/>
                <a:gd name="T25" fmla="*/ 2147483647 h 73"/>
                <a:gd name="T26" fmla="*/ 2014117967 w 90"/>
                <a:gd name="T27" fmla="*/ 2147483647 h 73"/>
                <a:gd name="T28" fmla="*/ 2014117967 w 90"/>
                <a:gd name="T29" fmla="*/ 2147483647 h 73"/>
                <a:gd name="T30" fmla="*/ 2147483647 w 90"/>
                <a:gd name="T31" fmla="*/ 2147483647 h 73"/>
                <a:gd name="T32" fmla="*/ 655761502 w 90"/>
                <a:gd name="T33" fmla="*/ 1395848816 h 73"/>
                <a:gd name="T34" fmla="*/ 140520329 w 90"/>
                <a:gd name="T35" fmla="*/ 1675018494 h 73"/>
                <a:gd name="T36" fmla="*/ 46840105 w 90"/>
                <a:gd name="T37" fmla="*/ 1721545637 h 73"/>
                <a:gd name="T38" fmla="*/ 0 w 90"/>
                <a:gd name="T39" fmla="*/ 1628491352 h 73"/>
                <a:gd name="T40" fmla="*/ 281040659 w 90"/>
                <a:gd name="T41" fmla="*/ 884036390 h 73"/>
                <a:gd name="T42" fmla="*/ 515241226 w 90"/>
                <a:gd name="T43" fmla="*/ 93054312 h 73"/>
                <a:gd name="T44" fmla="*/ 608921410 w 90"/>
                <a:gd name="T45" fmla="*/ 46527156 h 73"/>
                <a:gd name="T46" fmla="*/ 655761502 w 90"/>
                <a:gd name="T47" fmla="*/ 139581482 h 73"/>
                <a:gd name="T48" fmla="*/ 889955118 w 90"/>
                <a:gd name="T49" fmla="*/ 651393855 h 73"/>
                <a:gd name="T50" fmla="*/ 2147483647 w 90"/>
                <a:gd name="T51" fmla="*/ 1581964209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0"/>
                <a:gd name="T79" fmla="*/ 0 h 73"/>
                <a:gd name="T80" fmla="*/ 90 w 90"/>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7" name="Freeform 14"/>
            <p:cNvSpPr/>
            <p:nvPr/>
          </p:nvSpPr>
          <p:spPr bwMode="auto">
            <a:xfrm>
              <a:off x="6442107" y="3427167"/>
              <a:ext cx="641863" cy="598687"/>
            </a:xfrm>
            <a:custGeom>
              <a:avLst/>
              <a:gdLst>
                <a:gd name="T0" fmla="*/ 1771794380 w 94"/>
                <a:gd name="T1" fmla="*/ 1943943669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1678539910 w 94"/>
                <a:gd name="T19" fmla="*/ 1943943669 h 88"/>
                <a:gd name="T20" fmla="*/ 606137195 w 94"/>
                <a:gd name="T21" fmla="*/ 1249677465 h 88"/>
                <a:gd name="T22" fmla="*/ 46623834 w 94"/>
                <a:gd name="T23" fmla="*/ 1434814552 h 88"/>
                <a:gd name="T24" fmla="*/ 46623834 w 94"/>
                <a:gd name="T25" fmla="*/ 1342249410 h 88"/>
                <a:gd name="T26" fmla="*/ 419634978 w 94"/>
                <a:gd name="T27" fmla="*/ 740548562 h 88"/>
                <a:gd name="T28" fmla="*/ 792646134 w 94"/>
                <a:gd name="T29" fmla="*/ 92571972 h 88"/>
                <a:gd name="T30" fmla="*/ 932524638 w 94"/>
                <a:gd name="T31" fmla="*/ 46282584 h 88"/>
                <a:gd name="T32" fmla="*/ 979148459 w 94"/>
                <a:gd name="T33" fmla="*/ 601694045 h 88"/>
                <a:gd name="T34" fmla="*/ 2004920738 w 94"/>
                <a:gd name="T35" fmla="*/ 1249677465 h 88"/>
                <a:gd name="T36" fmla="*/ 2147483647 w 94"/>
                <a:gd name="T37" fmla="*/ 1342249410 h 88"/>
                <a:gd name="T38" fmla="*/ 2147483647 w 94"/>
                <a:gd name="T39" fmla="*/ 1110822949 h 88"/>
                <a:gd name="T40" fmla="*/ 2147483647 w 94"/>
                <a:gd name="T41" fmla="*/ 1203394894 h 88"/>
                <a:gd name="T42" fmla="*/ 2147483647 w 94"/>
                <a:gd name="T43" fmla="*/ 1805089152 h 88"/>
                <a:gd name="T44" fmla="*/ 2147483647 w 94"/>
                <a:gd name="T45" fmla="*/ 2147483647 h 88"/>
                <a:gd name="T46" fmla="*/ 2147483647 w 94"/>
                <a:gd name="T47" fmla="*/ 2147483647 h 88"/>
                <a:gd name="T48" fmla="*/ 2147483647 w 94"/>
                <a:gd name="T49" fmla="*/ 2082798185 h 88"/>
                <a:gd name="T50" fmla="*/ 2147483647 w 94"/>
                <a:gd name="T51" fmla="*/ 2036515614 h 88"/>
                <a:gd name="T52" fmla="*/ 1771794380 w 94"/>
                <a:gd name="T53" fmla="*/ 1943943669 h 8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4"/>
                <a:gd name="T82" fmla="*/ 0 h 88"/>
                <a:gd name="T83" fmla="*/ 94 w 94"/>
                <a:gd name="T84" fmla="*/ 88 h 8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8" name="Freeform 15"/>
            <p:cNvSpPr/>
            <p:nvPr/>
          </p:nvSpPr>
          <p:spPr bwMode="auto">
            <a:xfrm>
              <a:off x="2205242" y="3458828"/>
              <a:ext cx="627471" cy="546878"/>
            </a:xfrm>
            <a:custGeom>
              <a:avLst/>
              <a:gdLst>
                <a:gd name="T0" fmla="*/ 2147483647 w 92"/>
                <a:gd name="T1" fmla="*/ 2147483647 h 80"/>
                <a:gd name="T2" fmla="*/ 2147483647 w 92"/>
                <a:gd name="T3" fmla="*/ 2147483647 h 80"/>
                <a:gd name="T4" fmla="*/ 2147483647 w 92"/>
                <a:gd name="T5" fmla="*/ 2147483647 h 80"/>
                <a:gd name="T6" fmla="*/ 2147483647 w 92"/>
                <a:gd name="T7" fmla="*/ 934614573 h 80"/>
                <a:gd name="T8" fmla="*/ 2147483647 w 92"/>
                <a:gd name="T9" fmla="*/ 607499408 h 80"/>
                <a:gd name="T10" fmla="*/ 2139785378 w 92"/>
                <a:gd name="T11" fmla="*/ 2147483647 h 80"/>
                <a:gd name="T12" fmla="*/ 604718368 w 92"/>
                <a:gd name="T13" fmla="*/ 2147483647 h 80"/>
                <a:gd name="T14" fmla="*/ 279101843 w 92"/>
                <a:gd name="T15" fmla="*/ 2147483647 h 80"/>
                <a:gd name="T16" fmla="*/ 0 w 92"/>
                <a:gd name="T17" fmla="*/ 2056145139 h 80"/>
                <a:gd name="T18" fmla="*/ 46514696 w 92"/>
                <a:gd name="T19" fmla="*/ 1962683724 h 80"/>
                <a:gd name="T20" fmla="*/ 837305422 w 92"/>
                <a:gd name="T21" fmla="*/ 1308453395 h 80"/>
                <a:gd name="T22" fmla="*/ 976856504 w 92"/>
                <a:gd name="T23" fmla="*/ 1214991980 h 80"/>
                <a:gd name="T24" fmla="*/ 1023371186 w 92"/>
                <a:gd name="T25" fmla="*/ 1214991980 h 80"/>
                <a:gd name="T26" fmla="*/ 837305422 w 92"/>
                <a:gd name="T27" fmla="*/ 1542106931 h 80"/>
                <a:gd name="T28" fmla="*/ 697754554 w 92"/>
                <a:gd name="T29" fmla="*/ 2147483647 h 80"/>
                <a:gd name="T30" fmla="*/ 1535059976 w 92"/>
                <a:gd name="T31" fmla="*/ 2147483647 h 80"/>
                <a:gd name="T32" fmla="*/ 1860676821 w 92"/>
                <a:gd name="T33" fmla="*/ 420576472 h 80"/>
                <a:gd name="T34" fmla="*/ 2147483647 w 92"/>
                <a:gd name="T35" fmla="*/ 887883652 h 80"/>
                <a:gd name="T36" fmla="*/ 2147483647 w 92"/>
                <a:gd name="T37" fmla="*/ 1822491602 h 80"/>
                <a:gd name="T38" fmla="*/ 2147483647 w 92"/>
                <a:gd name="T39" fmla="*/ 1962683724 h 80"/>
                <a:gd name="T40" fmla="*/ 2147483647 w 92"/>
                <a:gd name="T41" fmla="*/ 2009414431 h 80"/>
                <a:gd name="T42" fmla="*/ 2147483647 w 92"/>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2"/>
                <a:gd name="T67" fmla="*/ 0 h 80"/>
                <a:gd name="T68" fmla="*/ 92 w 92"/>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9" name="Freeform 16"/>
            <p:cNvSpPr/>
            <p:nvPr/>
          </p:nvSpPr>
          <p:spPr bwMode="auto">
            <a:xfrm>
              <a:off x="1882872" y="2799697"/>
              <a:ext cx="676402" cy="693670"/>
            </a:xfrm>
            <a:custGeom>
              <a:avLst/>
              <a:gdLst>
                <a:gd name="T0" fmla="*/ 1493789373 w 99"/>
                <a:gd name="T1" fmla="*/ 2147483647 h 102"/>
                <a:gd name="T2" fmla="*/ 1260382929 w 99"/>
                <a:gd name="T3" fmla="*/ 2147483647 h 102"/>
                <a:gd name="T4" fmla="*/ 1167025817 w 99"/>
                <a:gd name="T5" fmla="*/ 2147483647 h 102"/>
                <a:gd name="T6" fmla="*/ 933619372 w 99"/>
                <a:gd name="T7" fmla="*/ 2147483647 h 102"/>
                <a:gd name="T8" fmla="*/ 700212715 w 99"/>
                <a:gd name="T9" fmla="*/ 2147483647 h 102"/>
                <a:gd name="T10" fmla="*/ 746898103 w 99"/>
                <a:gd name="T11" fmla="*/ 2147483647 h 102"/>
                <a:gd name="T12" fmla="*/ 1213704373 w 99"/>
                <a:gd name="T13" fmla="*/ 2147483647 h 102"/>
                <a:gd name="T14" fmla="*/ 2147483647 w 99"/>
                <a:gd name="T15" fmla="*/ 2147483647 h 102"/>
                <a:gd name="T16" fmla="*/ 1960595857 w 99"/>
                <a:gd name="T17" fmla="*/ 1757474050 h 102"/>
                <a:gd name="T18" fmla="*/ 793576659 w 99"/>
                <a:gd name="T19" fmla="*/ 2147483647 h 102"/>
                <a:gd name="T20" fmla="*/ 606848770 w 99"/>
                <a:gd name="T21" fmla="*/ 2147483647 h 102"/>
                <a:gd name="T22" fmla="*/ 466806270 w 99"/>
                <a:gd name="T23" fmla="*/ 2147483647 h 102"/>
                <a:gd name="T24" fmla="*/ 280085107 w 99"/>
                <a:gd name="T25" fmla="*/ 1942473489 h 102"/>
                <a:gd name="T26" fmla="*/ 0 w 99"/>
                <a:gd name="T27" fmla="*/ 1248735264 h 102"/>
                <a:gd name="T28" fmla="*/ 46678569 w 99"/>
                <a:gd name="T29" fmla="*/ 1109980904 h 102"/>
                <a:gd name="T30" fmla="*/ 560170214 w 99"/>
                <a:gd name="T31" fmla="*/ 1433727477 h 102"/>
                <a:gd name="T32" fmla="*/ 2147483647 w 99"/>
                <a:gd name="T33" fmla="*/ 554990452 h 102"/>
                <a:gd name="T34" fmla="*/ 2147483647 w 99"/>
                <a:gd name="T35" fmla="*/ 46251467 h 102"/>
                <a:gd name="T36" fmla="*/ 2147483647 w 99"/>
                <a:gd name="T37" fmla="*/ 92496133 h 102"/>
                <a:gd name="T38" fmla="*/ 2147483647 w 99"/>
                <a:gd name="T39" fmla="*/ 786240919 h 102"/>
                <a:gd name="T40" fmla="*/ 2147483647 w 99"/>
                <a:gd name="T41" fmla="*/ 1479978931 h 102"/>
                <a:gd name="T42" fmla="*/ 2147483647 w 99"/>
                <a:gd name="T43" fmla="*/ 1618726491 h 102"/>
                <a:gd name="T44" fmla="*/ 2147483647 w 99"/>
                <a:gd name="T45" fmla="*/ 1294979917 h 102"/>
                <a:gd name="T46" fmla="*/ 2053959801 w 99"/>
                <a:gd name="T47" fmla="*/ 1757474050 h 102"/>
                <a:gd name="T48" fmla="*/ 2147483647 w 99"/>
                <a:gd name="T49" fmla="*/ 2147483647 h 102"/>
                <a:gd name="T50" fmla="*/ 2147483647 w 99"/>
                <a:gd name="T51" fmla="*/ 2147483647 h 102"/>
                <a:gd name="T52" fmla="*/ 2147483647 w 99"/>
                <a:gd name="T53" fmla="*/ 2034969595 h 102"/>
                <a:gd name="T54" fmla="*/ 2147483647 w 99"/>
                <a:gd name="T55" fmla="*/ 2127472502 h 102"/>
                <a:gd name="T56" fmla="*/ 2147483647 w 99"/>
                <a:gd name="T57" fmla="*/ 2147483647 h 102"/>
                <a:gd name="T58" fmla="*/ 2147483647 w 99"/>
                <a:gd name="T59" fmla="*/ 2147483647 h 102"/>
                <a:gd name="T60" fmla="*/ 2147483647 w 99"/>
                <a:gd name="T61" fmla="*/ 2147483647 h 102"/>
                <a:gd name="T62" fmla="*/ 2147483647 w 99"/>
                <a:gd name="T63" fmla="*/ 2147483647 h 102"/>
                <a:gd name="T64" fmla="*/ 1493789373 w 99"/>
                <a:gd name="T65" fmla="*/ 2147483647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02"/>
                <a:gd name="T101" fmla="*/ 99 w 99"/>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0" name="Freeform 17"/>
            <p:cNvSpPr/>
            <p:nvPr/>
          </p:nvSpPr>
          <p:spPr bwMode="auto">
            <a:xfrm>
              <a:off x="1822429" y="2238426"/>
              <a:ext cx="546878" cy="483555"/>
            </a:xfrm>
            <a:custGeom>
              <a:avLst/>
              <a:gdLst>
                <a:gd name="T0" fmla="*/ 560768701 w 80"/>
                <a:gd name="T1" fmla="*/ 2147483647 h 71"/>
                <a:gd name="T2" fmla="*/ 186922883 w 80"/>
                <a:gd name="T3" fmla="*/ 2147483647 h 71"/>
                <a:gd name="T4" fmla="*/ 140192175 w 80"/>
                <a:gd name="T5" fmla="*/ 2147483647 h 71"/>
                <a:gd name="T6" fmla="*/ 93461441 w 80"/>
                <a:gd name="T7" fmla="*/ 2147483647 h 71"/>
                <a:gd name="T8" fmla="*/ 0 w 80"/>
                <a:gd name="T9" fmla="*/ 556619453 h 71"/>
                <a:gd name="T10" fmla="*/ 981338444 w 80"/>
                <a:gd name="T11" fmla="*/ 278309727 h 71"/>
                <a:gd name="T12" fmla="*/ 1121530566 w 80"/>
                <a:gd name="T13" fmla="*/ 231922520 h 71"/>
                <a:gd name="T14" fmla="*/ 1168261273 w 80"/>
                <a:gd name="T15" fmla="*/ 278309727 h 71"/>
                <a:gd name="T16" fmla="*/ 747691530 w 80"/>
                <a:gd name="T17" fmla="*/ 556619453 h 71"/>
                <a:gd name="T18" fmla="*/ 186922883 w 80"/>
                <a:gd name="T19" fmla="*/ 1809006571 h 71"/>
                <a:gd name="T20" fmla="*/ 186922883 w 80"/>
                <a:gd name="T21" fmla="*/ 2087309381 h 71"/>
                <a:gd name="T22" fmla="*/ 1729029760 w 80"/>
                <a:gd name="T23" fmla="*/ 1994541778 h 71"/>
                <a:gd name="T24" fmla="*/ 1729029760 w 80"/>
                <a:gd name="T25" fmla="*/ 1855386968 h 71"/>
                <a:gd name="T26" fmla="*/ 1028069151 w 80"/>
                <a:gd name="T27" fmla="*/ 1252386905 h 71"/>
                <a:gd name="T28" fmla="*/ 887883652 w 80"/>
                <a:gd name="T29" fmla="*/ 1159619302 h 71"/>
                <a:gd name="T30" fmla="*/ 981338444 w 80"/>
                <a:gd name="T31" fmla="*/ 1113232095 h 71"/>
                <a:gd name="T32" fmla="*/ 2147483647 w 80"/>
                <a:gd name="T33" fmla="*/ 1020464492 h 71"/>
                <a:gd name="T34" fmla="*/ 2147483647 w 80"/>
                <a:gd name="T35" fmla="*/ 1113232095 h 71"/>
                <a:gd name="T36" fmla="*/ 2147483647 w 80"/>
                <a:gd name="T37" fmla="*/ 1159619302 h 71"/>
                <a:gd name="T38" fmla="*/ 1822491602 w 80"/>
                <a:gd name="T39" fmla="*/ 1855386968 h 71"/>
                <a:gd name="T40" fmla="*/ 1869222309 w 80"/>
                <a:gd name="T41" fmla="*/ 1994541778 h 71"/>
                <a:gd name="T42" fmla="*/ 2147483647 w 80"/>
                <a:gd name="T43" fmla="*/ 1948161381 h 71"/>
                <a:gd name="T44" fmla="*/ 2147483647 w 80"/>
                <a:gd name="T45" fmla="*/ 1484309319 h 71"/>
                <a:gd name="T46" fmla="*/ 2147483647 w 80"/>
                <a:gd name="T47" fmla="*/ 92767630 h 71"/>
                <a:gd name="T48" fmla="*/ 2147483647 w 80"/>
                <a:gd name="T49" fmla="*/ 46387220 h 71"/>
                <a:gd name="T50" fmla="*/ 2147483647 w 80"/>
                <a:gd name="T51" fmla="*/ 0 h 71"/>
                <a:gd name="T52" fmla="*/ 2147483647 w 80"/>
                <a:gd name="T53" fmla="*/ 0 h 71"/>
                <a:gd name="T54" fmla="*/ 2147483647 w 80"/>
                <a:gd name="T55" fmla="*/ 185542070 h 71"/>
                <a:gd name="T56" fmla="*/ 2147483647 w 80"/>
                <a:gd name="T57" fmla="*/ 2147483647 h 71"/>
                <a:gd name="T58" fmla="*/ 2147483647 w 80"/>
                <a:gd name="T59" fmla="*/ 2147483647 h 71"/>
                <a:gd name="T60" fmla="*/ 2147483647 w 80"/>
                <a:gd name="T61" fmla="*/ 2147483647 h 71"/>
                <a:gd name="T62" fmla="*/ 2147483647 w 80"/>
                <a:gd name="T63" fmla="*/ 2147483647 h 71"/>
                <a:gd name="T64" fmla="*/ 560768701 w 80"/>
                <a:gd name="T65" fmla="*/ 2147483647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71"/>
                <a:gd name="T101" fmla="*/ 80 w 80"/>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1" name="Freeform 18"/>
            <p:cNvSpPr/>
            <p:nvPr/>
          </p:nvSpPr>
          <p:spPr bwMode="auto">
            <a:xfrm>
              <a:off x="1831063" y="1481433"/>
              <a:ext cx="633227" cy="662010"/>
            </a:xfrm>
            <a:custGeom>
              <a:avLst/>
              <a:gdLst>
                <a:gd name="T0" fmla="*/ 2147483647 w 93"/>
                <a:gd name="T1" fmla="*/ 2147483647 h 97"/>
                <a:gd name="T2" fmla="*/ 2147483647 w 93"/>
                <a:gd name="T3" fmla="*/ 2147483647 h 97"/>
                <a:gd name="T4" fmla="*/ 2147483647 w 93"/>
                <a:gd name="T5" fmla="*/ 2147483647 h 97"/>
                <a:gd name="T6" fmla="*/ 2147483647 w 93"/>
                <a:gd name="T7" fmla="*/ 2147483647 h 97"/>
                <a:gd name="T8" fmla="*/ 2147483647 w 93"/>
                <a:gd name="T9" fmla="*/ 2147483647 h 97"/>
                <a:gd name="T10" fmla="*/ 2147483647 w 93"/>
                <a:gd name="T11" fmla="*/ 2147483647 h 97"/>
                <a:gd name="T12" fmla="*/ 2147483647 w 93"/>
                <a:gd name="T13" fmla="*/ 2147483647 h 97"/>
                <a:gd name="T14" fmla="*/ 2147483647 w 93"/>
                <a:gd name="T15" fmla="*/ 2147483647 h 97"/>
                <a:gd name="T16" fmla="*/ 2147483647 w 93"/>
                <a:gd name="T17" fmla="*/ 2147483647 h 97"/>
                <a:gd name="T18" fmla="*/ 602695941 w 93"/>
                <a:gd name="T19" fmla="*/ 2147483647 h 97"/>
                <a:gd name="T20" fmla="*/ 139085254 w 93"/>
                <a:gd name="T21" fmla="*/ 2147483647 h 97"/>
                <a:gd name="T22" fmla="*/ 46361747 w 93"/>
                <a:gd name="T23" fmla="*/ 2147483647 h 97"/>
                <a:gd name="T24" fmla="*/ 46361747 w 93"/>
                <a:gd name="T25" fmla="*/ 2147483647 h 97"/>
                <a:gd name="T26" fmla="*/ 139085254 w 93"/>
                <a:gd name="T27" fmla="*/ 2147483647 h 97"/>
                <a:gd name="T28" fmla="*/ 278163699 w 93"/>
                <a:gd name="T29" fmla="*/ 2147483647 h 97"/>
                <a:gd name="T30" fmla="*/ 2147483647 w 93"/>
                <a:gd name="T31" fmla="*/ 1211041555 h 97"/>
                <a:gd name="T32" fmla="*/ 2147483647 w 93"/>
                <a:gd name="T33" fmla="*/ 1211041555 h 97"/>
                <a:gd name="T34" fmla="*/ 1483555475 w 93"/>
                <a:gd name="T35" fmla="*/ 884991282 h 97"/>
                <a:gd name="T36" fmla="*/ 741774333 w 93"/>
                <a:gd name="T37" fmla="*/ 1071302891 h 97"/>
                <a:gd name="T38" fmla="*/ 602695941 w 93"/>
                <a:gd name="T39" fmla="*/ 1304200665 h 97"/>
                <a:gd name="T40" fmla="*/ 556334208 w 93"/>
                <a:gd name="T41" fmla="*/ 1211041555 h 97"/>
                <a:gd name="T42" fmla="*/ 695412600 w 93"/>
                <a:gd name="T43" fmla="*/ 652100333 h 97"/>
                <a:gd name="T44" fmla="*/ 834497800 w 93"/>
                <a:gd name="T45" fmla="*/ 46579568 h 97"/>
                <a:gd name="T46" fmla="*/ 880859534 w 93"/>
                <a:gd name="T47" fmla="*/ 0 h 97"/>
                <a:gd name="T48" fmla="*/ 927221480 w 93"/>
                <a:gd name="T49" fmla="*/ 279470611 h 97"/>
                <a:gd name="T50" fmla="*/ 1483555475 w 93"/>
                <a:gd name="T51" fmla="*/ 745259443 h 97"/>
                <a:gd name="T52" fmla="*/ 2147483647 w 93"/>
                <a:gd name="T53" fmla="*/ 1350780220 h 97"/>
                <a:gd name="T54" fmla="*/ 2147483647 w 93"/>
                <a:gd name="T55" fmla="*/ 1443932505 h 97"/>
                <a:gd name="T56" fmla="*/ 2147483647 w 93"/>
                <a:gd name="T57" fmla="*/ 1537091615 h 97"/>
                <a:gd name="T58" fmla="*/ 788136067 w 93"/>
                <a:gd name="T59" fmla="*/ 2147483647 h 97"/>
                <a:gd name="T60" fmla="*/ 788136067 w 93"/>
                <a:gd name="T61" fmla="*/ 2147483647 h 97"/>
                <a:gd name="T62" fmla="*/ 2147483647 w 93"/>
                <a:gd name="T63" fmla="*/ 2147483647 h 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97"/>
                <a:gd name="T98" fmla="*/ 93 w 93"/>
                <a:gd name="T99" fmla="*/ 97 h 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2" name="Freeform 19"/>
            <p:cNvSpPr/>
            <p:nvPr/>
          </p:nvSpPr>
          <p:spPr bwMode="auto">
            <a:xfrm>
              <a:off x="2026788" y="992122"/>
              <a:ext cx="607323" cy="604444"/>
            </a:xfrm>
            <a:custGeom>
              <a:avLst/>
              <a:gdLst>
                <a:gd name="T0" fmla="*/ 2147483647 w 89"/>
                <a:gd name="T1" fmla="*/ 2147483647 h 89"/>
                <a:gd name="T2" fmla="*/ 2147483647 w 89"/>
                <a:gd name="T3" fmla="*/ 1522112142 h 89"/>
                <a:gd name="T4" fmla="*/ 2147483647 w 89"/>
                <a:gd name="T5" fmla="*/ 968618207 h 89"/>
                <a:gd name="T6" fmla="*/ 2147483647 w 89"/>
                <a:gd name="T7" fmla="*/ 968618207 h 89"/>
                <a:gd name="T8" fmla="*/ 2147483647 w 89"/>
                <a:gd name="T9" fmla="*/ 1060867196 h 89"/>
                <a:gd name="T10" fmla="*/ 2147483647 w 89"/>
                <a:gd name="T11" fmla="*/ 1752731219 h 89"/>
                <a:gd name="T12" fmla="*/ 2147483647 w 89"/>
                <a:gd name="T13" fmla="*/ 2147483647 h 89"/>
                <a:gd name="T14" fmla="*/ 2147483647 w 89"/>
                <a:gd name="T15" fmla="*/ 2147483647 h 89"/>
                <a:gd name="T16" fmla="*/ 2147483647 w 89"/>
                <a:gd name="T17" fmla="*/ 2147483647 h 89"/>
                <a:gd name="T18" fmla="*/ 2147483647 w 89"/>
                <a:gd name="T19" fmla="*/ 2147483647 h 89"/>
                <a:gd name="T20" fmla="*/ 745041978 w 89"/>
                <a:gd name="T21" fmla="*/ 830241115 h 89"/>
                <a:gd name="T22" fmla="*/ 605344088 w 89"/>
                <a:gd name="T23" fmla="*/ 1106988295 h 89"/>
                <a:gd name="T24" fmla="*/ 651910051 w 89"/>
                <a:gd name="T25" fmla="*/ 2147483647 h 89"/>
                <a:gd name="T26" fmla="*/ 977865184 w 89"/>
                <a:gd name="T27" fmla="*/ 2147483647 h 89"/>
                <a:gd name="T28" fmla="*/ 884733044 w 89"/>
                <a:gd name="T29" fmla="*/ 2147483647 h 89"/>
                <a:gd name="T30" fmla="*/ 791607941 w 89"/>
                <a:gd name="T31" fmla="*/ 2147483647 h 89"/>
                <a:gd name="T32" fmla="*/ 0 w 89"/>
                <a:gd name="T33" fmla="*/ 2147483647 h 89"/>
                <a:gd name="T34" fmla="*/ 512212161 w 89"/>
                <a:gd name="T35" fmla="*/ 1106988295 h 89"/>
                <a:gd name="T36" fmla="*/ 977865184 w 89"/>
                <a:gd name="T37" fmla="*/ 46127904 h 89"/>
                <a:gd name="T38" fmla="*/ 1070997110 w 89"/>
                <a:gd name="T39" fmla="*/ 0 h 89"/>
                <a:gd name="T40" fmla="*/ 1164122213 w 89"/>
                <a:gd name="T41" fmla="*/ 138376933 h 89"/>
                <a:gd name="T42" fmla="*/ 2147483647 w 89"/>
                <a:gd name="T43" fmla="*/ 2147483647 h 89"/>
                <a:gd name="T44" fmla="*/ 2147483647 w 89"/>
                <a:gd name="T45" fmla="*/ 2147483647 h 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9"/>
                <a:gd name="T70" fmla="*/ 0 h 89"/>
                <a:gd name="T71" fmla="*/ 89 w 89"/>
                <a:gd name="T72" fmla="*/ 89 h 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3" name="Freeform 20"/>
            <p:cNvSpPr/>
            <p:nvPr/>
          </p:nvSpPr>
          <p:spPr bwMode="auto">
            <a:xfrm>
              <a:off x="2259931" y="404947"/>
              <a:ext cx="756995" cy="762750"/>
            </a:xfrm>
            <a:custGeom>
              <a:avLst/>
              <a:gdLst>
                <a:gd name="T0" fmla="*/ 604620819 w 111"/>
                <a:gd name="T1" fmla="*/ 2147483647 h 112"/>
                <a:gd name="T2" fmla="*/ 46510864 w 111"/>
                <a:gd name="T3" fmla="*/ 2147483647 h 112"/>
                <a:gd name="T4" fmla="*/ 93021729 w 111"/>
                <a:gd name="T5" fmla="*/ 2147483647 h 112"/>
                <a:gd name="T6" fmla="*/ 558109968 w 111"/>
                <a:gd name="T7" fmla="*/ 2147483647 h 112"/>
                <a:gd name="T8" fmla="*/ 976694202 w 111"/>
                <a:gd name="T9" fmla="*/ 1716051253 h 112"/>
                <a:gd name="T10" fmla="*/ 1116226756 w 111"/>
                <a:gd name="T11" fmla="*/ 1669673341 h 112"/>
                <a:gd name="T12" fmla="*/ 1116226756 w 111"/>
                <a:gd name="T13" fmla="*/ 2147483647 h 112"/>
                <a:gd name="T14" fmla="*/ 2046410107 w 111"/>
                <a:gd name="T15" fmla="*/ 2147483647 h 112"/>
                <a:gd name="T16" fmla="*/ 2147483647 w 111"/>
                <a:gd name="T17" fmla="*/ 1947948046 h 112"/>
                <a:gd name="T18" fmla="*/ 1953395224 w 111"/>
                <a:gd name="T19" fmla="*/ 1205873796 h 112"/>
                <a:gd name="T20" fmla="*/ 1395278223 w 111"/>
                <a:gd name="T21" fmla="*/ 1345014340 h 112"/>
                <a:gd name="T22" fmla="*/ 1395278223 w 111"/>
                <a:gd name="T23" fmla="*/ 1205873796 h 112"/>
                <a:gd name="T24" fmla="*/ 1860373522 w 111"/>
                <a:gd name="T25" fmla="*/ 649318214 h 112"/>
                <a:gd name="T26" fmla="*/ 2147483647 w 111"/>
                <a:gd name="T27" fmla="*/ 46377925 h 112"/>
                <a:gd name="T28" fmla="*/ 2147483647 w 111"/>
                <a:gd name="T29" fmla="*/ 0 h 112"/>
                <a:gd name="T30" fmla="*/ 2147483647 w 111"/>
                <a:gd name="T31" fmla="*/ 602933493 h 112"/>
                <a:gd name="T32" fmla="*/ 2147483647 w 111"/>
                <a:gd name="T33" fmla="*/ 2147483647 h 112"/>
                <a:gd name="T34" fmla="*/ 2147483647 w 111"/>
                <a:gd name="T35" fmla="*/ 2147483647 h 112"/>
                <a:gd name="T36" fmla="*/ 2147483647 w 111"/>
                <a:gd name="T37" fmla="*/ 2147483647 h 112"/>
                <a:gd name="T38" fmla="*/ 2147483647 w 111"/>
                <a:gd name="T39" fmla="*/ 2147483647 h 112"/>
                <a:gd name="T40" fmla="*/ 2147483647 w 111"/>
                <a:gd name="T41" fmla="*/ 2147483647 h 112"/>
                <a:gd name="T42" fmla="*/ 2147483647 w 111"/>
                <a:gd name="T43" fmla="*/ 2147483647 h 112"/>
                <a:gd name="T44" fmla="*/ 2147483647 w 111"/>
                <a:gd name="T45" fmla="*/ 2147483647 h 112"/>
                <a:gd name="T46" fmla="*/ 2147483647 w 111"/>
                <a:gd name="T47" fmla="*/ 2040710679 h 112"/>
                <a:gd name="T48" fmla="*/ 2139431809 w 111"/>
                <a:gd name="T49" fmla="*/ 2147483647 h 112"/>
                <a:gd name="T50" fmla="*/ 2147483647 w 111"/>
                <a:gd name="T51" fmla="*/ 2147483647 h 112"/>
                <a:gd name="T52" fmla="*/ 2147483647 w 111"/>
                <a:gd name="T53" fmla="*/ 2147483647 h 112"/>
                <a:gd name="T54" fmla="*/ 2147483647 w 111"/>
                <a:gd name="T55" fmla="*/ 2147483647 h 112"/>
                <a:gd name="T56" fmla="*/ 2147483647 w 111"/>
                <a:gd name="T57" fmla="*/ 2147483647 h 112"/>
                <a:gd name="T58" fmla="*/ 2147483647 w 111"/>
                <a:gd name="T59" fmla="*/ 2147483647 h 112"/>
                <a:gd name="T60" fmla="*/ 2147483647 w 111"/>
                <a:gd name="T61" fmla="*/ 2147483647 h 112"/>
                <a:gd name="T62" fmla="*/ 2147483647 w 111"/>
                <a:gd name="T63" fmla="*/ 2147483647 h 112"/>
                <a:gd name="T64" fmla="*/ 604620819 w 111"/>
                <a:gd name="T65" fmla="*/ 2147483647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
                <a:gd name="T100" fmla="*/ 0 h 112"/>
                <a:gd name="T101" fmla="*/ 111 w 111"/>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4" name="Freeform 21"/>
            <p:cNvSpPr/>
            <p:nvPr/>
          </p:nvSpPr>
          <p:spPr bwMode="auto">
            <a:xfrm>
              <a:off x="2798173" y="1985"/>
              <a:ext cx="656253" cy="662010"/>
            </a:xfrm>
            <a:custGeom>
              <a:avLst/>
              <a:gdLst>
                <a:gd name="T0" fmla="*/ 607498891 w 96"/>
                <a:gd name="T1" fmla="*/ 1676823455 h 97"/>
                <a:gd name="T2" fmla="*/ 0 w 96"/>
                <a:gd name="T3" fmla="*/ 1676823455 h 97"/>
                <a:gd name="T4" fmla="*/ 46730681 w 96"/>
                <a:gd name="T5" fmla="*/ 1537091615 h 97"/>
                <a:gd name="T6" fmla="*/ 654229559 w 96"/>
                <a:gd name="T7" fmla="*/ 1117882446 h 97"/>
                <a:gd name="T8" fmla="*/ 2147483647 w 96"/>
                <a:gd name="T9" fmla="*/ 0 h 97"/>
                <a:gd name="T10" fmla="*/ 2147483647 w 96"/>
                <a:gd name="T11" fmla="*/ 652100333 h 97"/>
                <a:gd name="T12" fmla="*/ 2147483647 w 96"/>
                <a:gd name="T13" fmla="*/ 745259443 h 97"/>
                <a:gd name="T14" fmla="*/ 2147483647 w 96"/>
                <a:gd name="T15" fmla="*/ 838411728 h 97"/>
                <a:gd name="T16" fmla="*/ 2147483647 w 96"/>
                <a:gd name="T17" fmla="*/ 605520778 h 97"/>
                <a:gd name="T18" fmla="*/ 1261721614 w 96"/>
                <a:gd name="T19" fmla="*/ 838411728 h 97"/>
                <a:gd name="T20" fmla="*/ 1028068277 w 96"/>
                <a:gd name="T21" fmla="*/ 978150606 h 97"/>
                <a:gd name="T22" fmla="*/ 1915951387 w 96"/>
                <a:gd name="T23" fmla="*/ 2147483647 h 97"/>
                <a:gd name="T24" fmla="*/ 2009412722 w 96"/>
                <a:gd name="T25" fmla="*/ 2142612606 h 97"/>
                <a:gd name="T26" fmla="*/ 2147483647 w 96"/>
                <a:gd name="T27" fmla="*/ 1211041555 h 97"/>
                <a:gd name="T28" fmla="*/ 2147483647 w 96"/>
                <a:gd name="T29" fmla="*/ 1071302891 h 97"/>
                <a:gd name="T30" fmla="*/ 2147483647 w 96"/>
                <a:gd name="T31" fmla="*/ 1117882446 h 97"/>
                <a:gd name="T32" fmla="*/ 2147483647 w 96"/>
                <a:gd name="T33" fmla="*/ 2147483647 h 97"/>
                <a:gd name="T34" fmla="*/ 2147483647 w 96"/>
                <a:gd name="T35" fmla="*/ 2147483647 h 97"/>
                <a:gd name="T36" fmla="*/ 2147483647 w 96"/>
                <a:gd name="T37" fmla="*/ 2147483647 h 97"/>
                <a:gd name="T38" fmla="*/ 2102874057 w 96"/>
                <a:gd name="T39" fmla="*/ 2147483647 h 97"/>
                <a:gd name="T40" fmla="*/ 2009412722 w 96"/>
                <a:gd name="T41" fmla="*/ 2147483647 h 97"/>
                <a:gd name="T42" fmla="*/ 2147483647 w 96"/>
                <a:gd name="T43" fmla="*/ 2147483647 h 97"/>
                <a:gd name="T44" fmla="*/ 2147483647 w 96"/>
                <a:gd name="T45" fmla="*/ 2147483647 h 97"/>
                <a:gd name="T46" fmla="*/ 2147483647 w 96"/>
                <a:gd name="T47" fmla="*/ 1723403010 h 97"/>
                <a:gd name="T48" fmla="*/ 2147483647 w 96"/>
                <a:gd name="T49" fmla="*/ 1537091615 h 97"/>
                <a:gd name="T50" fmla="*/ 2147483647 w 96"/>
                <a:gd name="T51" fmla="*/ 1583671170 h 97"/>
                <a:gd name="T52" fmla="*/ 2147483647 w 96"/>
                <a:gd name="T53" fmla="*/ 1723403010 h 97"/>
                <a:gd name="T54" fmla="*/ 2147483647 w 96"/>
                <a:gd name="T55" fmla="*/ 2147483647 h 97"/>
                <a:gd name="T56" fmla="*/ 2147483647 w 96"/>
                <a:gd name="T57" fmla="*/ 2147483647 h 97"/>
                <a:gd name="T58" fmla="*/ 2147483647 w 96"/>
                <a:gd name="T59" fmla="*/ 2147483647 h 97"/>
                <a:gd name="T60" fmla="*/ 2009412722 w 96"/>
                <a:gd name="T61" fmla="*/ 2147483647 h 97"/>
                <a:gd name="T62" fmla="*/ 2147483647 w 96"/>
                <a:gd name="T63" fmla="*/ 2147483647 h 97"/>
                <a:gd name="T64" fmla="*/ 607498891 w 96"/>
                <a:gd name="T65" fmla="*/ 1676823455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7"/>
                <a:gd name="T101" fmla="*/ 96 w 96"/>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5" name="Freeform 22"/>
            <p:cNvSpPr/>
            <p:nvPr/>
          </p:nvSpPr>
          <p:spPr bwMode="auto">
            <a:xfrm>
              <a:off x="3359443" y="-340535"/>
              <a:ext cx="633227" cy="690793"/>
            </a:xfrm>
            <a:custGeom>
              <a:avLst/>
              <a:gdLst>
                <a:gd name="T0" fmla="*/ 1622633867 w 93"/>
                <a:gd name="T1" fmla="*/ 2147483647 h 101"/>
                <a:gd name="T2" fmla="*/ 2147483647 w 93"/>
                <a:gd name="T3" fmla="*/ 2147483647 h 101"/>
                <a:gd name="T4" fmla="*/ 2147483647 w 93"/>
                <a:gd name="T5" fmla="*/ 2147483647 h 101"/>
                <a:gd name="T6" fmla="*/ 2147483647 w 93"/>
                <a:gd name="T7" fmla="*/ 2147483647 h 101"/>
                <a:gd name="T8" fmla="*/ 1854442961 w 93"/>
                <a:gd name="T9" fmla="*/ 2147483647 h 101"/>
                <a:gd name="T10" fmla="*/ 1298108541 w 93"/>
                <a:gd name="T11" fmla="*/ 2147483647 h 101"/>
                <a:gd name="T12" fmla="*/ 1205385073 w 93"/>
                <a:gd name="T13" fmla="*/ 2147483647 h 101"/>
                <a:gd name="T14" fmla="*/ 1437193742 w 93"/>
                <a:gd name="T15" fmla="*/ 2147483647 h 101"/>
                <a:gd name="T16" fmla="*/ 1529910400 w 93"/>
                <a:gd name="T17" fmla="*/ 2147483647 h 101"/>
                <a:gd name="T18" fmla="*/ 695412600 w 93"/>
                <a:gd name="T19" fmla="*/ 1590492693 h 101"/>
                <a:gd name="T20" fmla="*/ 139085254 w 93"/>
                <a:gd name="T21" fmla="*/ 1450159164 h 101"/>
                <a:gd name="T22" fmla="*/ 0 w 93"/>
                <a:gd name="T23" fmla="*/ 1403376761 h 101"/>
                <a:gd name="T24" fmla="*/ 46361747 w 93"/>
                <a:gd name="T25" fmla="*/ 1356594358 h 101"/>
                <a:gd name="T26" fmla="*/ 556334208 w 93"/>
                <a:gd name="T27" fmla="*/ 1169478425 h 101"/>
                <a:gd name="T28" fmla="*/ 1112661606 w 93"/>
                <a:gd name="T29" fmla="*/ 935586930 h 101"/>
                <a:gd name="T30" fmla="*/ 2147483647 w 93"/>
                <a:gd name="T31" fmla="*/ 2147483647 h 101"/>
                <a:gd name="T32" fmla="*/ 2147483647 w 93"/>
                <a:gd name="T33" fmla="*/ 2147483647 h 101"/>
                <a:gd name="T34" fmla="*/ 2147483647 w 93"/>
                <a:gd name="T35" fmla="*/ 1029144896 h 101"/>
                <a:gd name="T36" fmla="*/ 2147483647 w 93"/>
                <a:gd name="T37" fmla="*/ 514572448 h 101"/>
                <a:gd name="T38" fmla="*/ 2147483647 w 93"/>
                <a:gd name="T39" fmla="*/ 514572448 h 101"/>
                <a:gd name="T40" fmla="*/ 2147483647 w 93"/>
                <a:gd name="T41" fmla="*/ 467790045 h 101"/>
                <a:gd name="T42" fmla="*/ 2147483647 w 93"/>
                <a:gd name="T43" fmla="*/ 233898442 h 101"/>
                <a:gd name="T44" fmla="*/ 2147483647 w 93"/>
                <a:gd name="T45" fmla="*/ 0 h 101"/>
                <a:gd name="T46" fmla="*/ 2147483647 w 93"/>
                <a:gd name="T47" fmla="*/ 46782416 h 101"/>
                <a:gd name="T48" fmla="*/ 2147483647 w 93"/>
                <a:gd name="T49" fmla="*/ 233898442 h 101"/>
                <a:gd name="T50" fmla="*/ 2147483647 w 93"/>
                <a:gd name="T51" fmla="*/ 982362493 h 101"/>
                <a:gd name="T52" fmla="*/ 2147483647 w 93"/>
                <a:gd name="T53" fmla="*/ 2147483647 h 101"/>
                <a:gd name="T54" fmla="*/ 2147483647 w 93"/>
                <a:gd name="T55" fmla="*/ 2147483647 h 101"/>
                <a:gd name="T56" fmla="*/ 2147483647 w 93"/>
                <a:gd name="T57" fmla="*/ 2147483647 h 101"/>
                <a:gd name="T58" fmla="*/ 880859534 w 93"/>
                <a:gd name="T59" fmla="*/ 1684050660 h 101"/>
                <a:gd name="T60" fmla="*/ 880859534 w 93"/>
                <a:gd name="T61" fmla="*/ 1684050660 h 101"/>
                <a:gd name="T62" fmla="*/ 1622633867 w 93"/>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101"/>
                <a:gd name="T98" fmla="*/ 93 w 93"/>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6" name="Oval 23"/>
            <p:cNvSpPr>
              <a:spLocks noChangeArrowheads="1"/>
            </p:cNvSpPr>
            <p:nvPr/>
          </p:nvSpPr>
          <p:spPr bwMode="auto">
            <a:xfrm>
              <a:off x="314644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7" name="Oval 24"/>
            <p:cNvSpPr>
              <a:spLocks noChangeArrowheads="1"/>
            </p:cNvSpPr>
            <p:nvPr/>
          </p:nvSpPr>
          <p:spPr bwMode="auto">
            <a:xfrm>
              <a:off x="589522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8" name="Freeform 25"/>
            <p:cNvSpPr/>
            <p:nvPr/>
          </p:nvSpPr>
          <p:spPr bwMode="auto">
            <a:xfrm>
              <a:off x="3549412" y="4454721"/>
              <a:ext cx="374180" cy="567025"/>
            </a:xfrm>
            <a:custGeom>
              <a:avLst/>
              <a:gdLst>
                <a:gd name="T0" fmla="*/ 1573671806 w 55"/>
                <a:gd name="T1" fmla="*/ 2147483647 h 83"/>
                <a:gd name="T2" fmla="*/ 1897664399 w 55"/>
                <a:gd name="T3" fmla="*/ 2147483647 h 83"/>
                <a:gd name="T4" fmla="*/ 2147483647 w 55"/>
                <a:gd name="T5" fmla="*/ 2147483647 h 83"/>
                <a:gd name="T6" fmla="*/ 2082801808 w 55"/>
                <a:gd name="T7" fmla="*/ 2147483647 h 83"/>
                <a:gd name="T8" fmla="*/ 1064542230 w 55"/>
                <a:gd name="T9" fmla="*/ 2147483647 h 83"/>
                <a:gd name="T10" fmla="*/ 46282665 w 55"/>
                <a:gd name="T11" fmla="*/ 2147483647 h 83"/>
                <a:gd name="T12" fmla="*/ 0 w 55"/>
                <a:gd name="T13" fmla="*/ 2147483647 h 83"/>
                <a:gd name="T14" fmla="*/ 370274925 w 55"/>
                <a:gd name="T15" fmla="*/ 2147483647 h 83"/>
                <a:gd name="T16" fmla="*/ 879404608 w 55"/>
                <a:gd name="T17" fmla="*/ 2147483647 h 83"/>
                <a:gd name="T18" fmla="*/ 1666243913 w 55"/>
                <a:gd name="T19" fmla="*/ 560056749 h 83"/>
                <a:gd name="T20" fmla="*/ 1573671806 w 55"/>
                <a:gd name="T21" fmla="*/ 373368853 h 83"/>
                <a:gd name="T22" fmla="*/ 925687472 w 55"/>
                <a:gd name="T23" fmla="*/ 186687842 h 83"/>
                <a:gd name="T24" fmla="*/ 833121956 w 55"/>
                <a:gd name="T25" fmla="*/ 93340505 h 83"/>
                <a:gd name="T26" fmla="*/ 1388534397 w 55"/>
                <a:gd name="T27" fmla="*/ 186687842 h 83"/>
                <a:gd name="T28" fmla="*/ 2147483647 w 55"/>
                <a:gd name="T29" fmla="*/ 140014187 h 83"/>
                <a:gd name="T30" fmla="*/ 2147483647 w 55"/>
                <a:gd name="T31" fmla="*/ 280028374 h 83"/>
                <a:gd name="T32" fmla="*/ 1573671806 w 55"/>
                <a:gd name="T33" fmla="*/ 2147483647 h 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83"/>
                <a:gd name="T53" fmla="*/ 55 w 55"/>
                <a:gd name="T54" fmla="*/ 83 h 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9" name="Freeform 26"/>
            <p:cNvSpPr>
              <a:spLocks noEditPoints="1"/>
            </p:cNvSpPr>
            <p:nvPr/>
          </p:nvSpPr>
          <p:spPr bwMode="auto">
            <a:xfrm>
              <a:off x="4102046" y="4543949"/>
              <a:ext cx="408719" cy="538242"/>
            </a:xfrm>
            <a:custGeom>
              <a:avLst/>
              <a:gdLst>
                <a:gd name="T0" fmla="*/ 1484903423 w 60"/>
                <a:gd name="T1" fmla="*/ 92836516 h 79"/>
                <a:gd name="T2" fmla="*/ 2147483647 w 60"/>
                <a:gd name="T3" fmla="*/ 1810360086 h 79"/>
                <a:gd name="T4" fmla="*/ 371225856 w 60"/>
                <a:gd name="T5" fmla="*/ 2147483647 h 79"/>
                <a:gd name="T6" fmla="*/ 324822637 w 60"/>
                <a:gd name="T7" fmla="*/ 2147483647 h 79"/>
                <a:gd name="T8" fmla="*/ 1856122786 w 60"/>
                <a:gd name="T9" fmla="*/ 2135301425 h 79"/>
                <a:gd name="T10" fmla="*/ 1160080892 w 60"/>
                <a:gd name="T11" fmla="*/ 2147483647 h 79"/>
                <a:gd name="T12" fmla="*/ 46403232 w 60"/>
                <a:gd name="T13" fmla="*/ 1067647306 h 79"/>
                <a:gd name="T14" fmla="*/ 1484903423 w 60"/>
                <a:gd name="T15" fmla="*/ 92836516 h 79"/>
                <a:gd name="T16" fmla="*/ 1299290548 w 60"/>
                <a:gd name="T17" fmla="*/ 2147483647 h 79"/>
                <a:gd name="T18" fmla="*/ 1902526005 w 60"/>
                <a:gd name="T19" fmla="*/ 1949621634 h 79"/>
                <a:gd name="T20" fmla="*/ 2041735661 w 60"/>
                <a:gd name="T21" fmla="*/ 1485425135 h 79"/>
                <a:gd name="T22" fmla="*/ 1484903423 w 60"/>
                <a:gd name="T23" fmla="*/ 185679845 h 79"/>
                <a:gd name="T24" fmla="*/ 742451712 w 60"/>
                <a:gd name="T25" fmla="*/ 1114072364 h 79"/>
                <a:gd name="T26" fmla="*/ 1299290548 w 60"/>
                <a:gd name="T27" fmla="*/ 2147483647 h 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
                <a:gd name="T43" fmla="*/ 0 h 79"/>
                <a:gd name="T44" fmla="*/ 60 w 60"/>
                <a:gd name="T45" fmla="*/ 79 h 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0" name="Freeform 27"/>
            <p:cNvSpPr>
              <a:spLocks noEditPoints="1"/>
            </p:cNvSpPr>
            <p:nvPr/>
          </p:nvSpPr>
          <p:spPr bwMode="auto">
            <a:xfrm>
              <a:off x="4648924" y="4558340"/>
              <a:ext cx="408719" cy="552634"/>
            </a:xfrm>
            <a:custGeom>
              <a:avLst/>
              <a:gdLst>
                <a:gd name="T0" fmla="*/ 556838837 w 60"/>
                <a:gd name="T1" fmla="*/ 1908484128 h 81"/>
                <a:gd name="T2" fmla="*/ 46403232 w 60"/>
                <a:gd name="T3" fmla="*/ 1163710739 h 81"/>
                <a:gd name="T4" fmla="*/ 1252887330 w 60"/>
                <a:gd name="T5" fmla="*/ 46550882 h 81"/>
                <a:gd name="T6" fmla="*/ 2147483647 w 60"/>
                <a:gd name="T7" fmla="*/ 791324045 h 81"/>
                <a:gd name="T8" fmla="*/ 1995332442 w 60"/>
                <a:gd name="T9" fmla="*/ 1582648089 h 81"/>
                <a:gd name="T10" fmla="*/ 2147483647 w 60"/>
                <a:gd name="T11" fmla="*/ 2147483647 h 81"/>
                <a:gd name="T12" fmla="*/ 1345693767 w 60"/>
                <a:gd name="T13" fmla="*/ 2147483647 h 81"/>
                <a:gd name="T14" fmla="*/ 46403232 w 60"/>
                <a:gd name="T15" fmla="*/ 2147483647 h 81"/>
                <a:gd name="T16" fmla="*/ 556838837 w 60"/>
                <a:gd name="T17" fmla="*/ 1908484128 h 81"/>
                <a:gd name="T18" fmla="*/ 1345693767 w 60"/>
                <a:gd name="T19" fmla="*/ 2147483647 h 81"/>
                <a:gd name="T20" fmla="*/ 2088138879 w 60"/>
                <a:gd name="T21" fmla="*/ 2147483647 h 81"/>
                <a:gd name="T22" fmla="*/ 1345693767 w 60"/>
                <a:gd name="T23" fmla="*/ 2141231649 h 81"/>
                <a:gd name="T24" fmla="*/ 696048493 w 60"/>
                <a:gd name="T25" fmla="*/ 1955034997 h 81"/>
                <a:gd name="T26" fmla="*/ 371225856 w 60"/>
                <a:gd name="T27" fmla="*/ 2147483647 h 81"/>
                <a:gd name="T28" fmla="*/ 1345693767 w 60"/>
                <a:gd name="T29" fmla="*/ 2147483647 h 81"/>
                <a:gd name="T30" fmla="*/ 1252887330 w 60"/>
                <a:gd name="T31" fmla="*/ 139645837 h 81"/>
                <a:gd name="T32" fmla="*/ 696048493 w 60"/>
                <a:gd name="T33" fmla="*/ 791324045 h 81"/>
                <a:gd name="T34" fmla="*/ 1902526005 w 60"/>
                <a:gd name="T35" fmla="*/ 1536097220 h 81"/>
                <a:gd name="T36" fmla="*/ 2088138879 w 60"/>
                <a:gd name="T37" fmla="*/ 884418959 h 81"/>
                <a:gd name="T38" fmla="*/ 1252887330 w 60"/>
                <a:gd name="T39" fmla="*/ 139645837 h 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81"/>
                <a:gd name="T62" fmla="*/ 60 w 60"/>
                <a:gd name="T63" fmla="*/ 81 h 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1" name="Freeform 28"/>
            <p:cNvSpPr/>
            <p:nvPr/>
          </p:nvSpPr>
          <p:spPr bwMode="auto">
            <a:xfrm>
              <a:off x="5152627" y="4454721"/>
              <a:ext cx="443259" cy="575661"/>
            </a:xfrm>
            <a:custGeom>
              <a:avLst/>
              <a:gdLst>
                <a:gd name="T0" fmla="*/ 1999664011 w 65"/>
                <a:gd name="T1" fmla="*/ 1315022121 h 84"/>
                <a:gd name="T2" fmla="*/ 2147483647 w 65"/>
                <a:gd name="T3" fmla="*/ 2066465474 h 84"/>
                <a:gd name="T4" fmla="*/ 1813645345 w 65"/>
                <a:gd name="T5" fmla="*/ 2147483647 h 84"/>
                <a:gd name="T6" fmla="*/ 418531877 w 65"/>
                <a:gd name="T7" fmla="*/ 2147483647 h 84"/>
                <a:gd name="T8" fmla="*/ 651051907 w 65"/>
                <a:gd name="T9" fmla="*/ 2147483647 h 84"/>
                <a:gd name="T10" fmla="*/ 1162593224 w 65"/>
                <a:gd name="T11" fmla="*/ 2147483647 h 84"/>
                <a:gd name="T12" fmla="*/ 1767143662 w 65"/>
                <a:gd name="T13" fmla="*/ 2147483647 h 84"/>
                <a:gd name="T14" fmla="*/ 2147483647 w 65"/>
                <a:gd name="T15" fmla="*/ 2147483647 h 84"/>
                <a:gd name="T16" fmla="*/ 1441614405 w 65"/>
                <a:gd name="T17" fmla="*/ 1925565643 h 84"/>
                <a:gd name="T18" fmla="*/ 976581377 w 65"/>
                <a:gd name="T19" fmla="*/ 1972536822 h 84"/>
                <a:gd name="T20" fmla="*/ 1395113148 w 65"/>
                <a:gd name="T21" fmla="*/ 1690743583 h 84"/>
                <a:gd name="T22" fmla="*/ 1488122481 w 65"/>
                <a:gd name="T23" fmla="*/ 986264984 h 84"/>
                <a:gd name="T24" fmla="*/ 651051907 w 65"/>
                <a:gd name="T25" fmla="*/ 610543308 h 84"/>
                <a:gd name="T26" fmla="*/ 93009360 w 65"/>
                <a:gd name="T27" fmla="*/ 1221093469 h 84"/>
                <a:gd name="T28" fmla="*/ 46501270 w 65"/>
                <a:gd name="T29" fmla="*/ 1221093469 h 84"/>
                <a:gd name="T30" fmla="*/ 837070574 w 65"/>
                <a:gd name="T31" fmla="*/ 140893032 h 84"/>
                <a:gd name="T32" fmla="*/ 2092673344 w 65"/>
                <a:gd name="T33" fmla="*/ 657507634 h 84"/>
                <a:gd name="T34" fmla="*/ 1999664011 w 65"/>
                <a:gd name="T35" fmla="*/ 1315022121 h 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84"/>
                <a:gd name="T56" fmla="*/ 65 w 65"/>
                <a:gd name="T57" fmla="*/ 84 h 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2" name="Freeform 29"/>
            <p:cNvSpPr>
              <a:spLocks noEditPoints="1"/>
            </p:cNvSpPr>
            <p:nvPr/>
          </p:nvSpPr>
          <p:spPr bwMode="auto">
            <a:xfrm>
              <a:off x="1502936" y="-740618"/>
              <a:ext cx="6188355" cy="6185476"/>
            </a:xfrm>
            <a:custGeom>
              <a:avLst/>
              <a:gdLst>
                <a:gd name="T0" fmla="*/ 2147483647 w 907"/>
                <a:gd name="T1" fmla="*/ 2147483647 h 907"/>
                <a:gd name="T2" fmla="*/ 2147483647 w 907"/>
                <a:gd name="T3" fmla="*/ 2147483647 h 907"/>
                <a:gd name="T4" fmla="*/ 2147483647 w 907"/>
                <a:gd name="T5" fmla="*/ 2147483647 h 907"/>
                <a:gd name="T6" fmla="*/ 1675863822 w 907"/>
                <a:gd name="T7" fmla="*/ 2147483647 h 907"/>
                <a:gd name="T8" fmla="*/ 0 w 907"/>
                <a:gd name="T9" fmla="*/ 2147483647 h 907"/>
                <a:gd name="T10" fmla="*/ 1675863822 w 907"/>
                <a:gd name="T11" fmla="*/ 2147483647 h 907"/>
                <a:gd name="T12" fmla="*/ 2147483647 w 907"/>
                <a:gd name="T13" fmla="*/ 2147483647 h 907"/>
                <a:gd name="T14" fmla="*/ 2147483647 w 907"/>
                <a:gd name="T15" fmla="*/ 1627796313 h 907"/>
                <a:gd name="T16" fmla="*/ 2147483647 w 907"/>
                <a:gd name="T17" fmla="*/ 0 h 907"/>
                <a:gd name="T18" fmla="*/ 2147483647 w 907"/>
                <a:gd name="T19" fmla="*/ 1627796313 h 907"/>
                <a:gd name="T20" fmla="*/ 2147483647 w 907"/>
                <a:gd name="T21" fmla="*/ 2147483647 h 907"/>
                <a:gd name="T22" fmla="*/ 2147483647 w 907"/>
                <a:gd name="T23" fmla="*/ 2147483647 h 907"/>
                <a:gd name="T24" fmla="*/ 2147483647 w 907"/>
                <a:gd name="T25" fmla="*/ 2147483647 h 907"/>
                <a:gd name="T26" fmla="*/ 2147483647 w 907"/>
                <a:gd name="T27" fmla="*/ 2147483647 h 907"/>
                <a:gd name="T28" fmla="*/ 2147483647 w 907"/>
                <a:gd name="T29" fmla="*/ 2147483647 h 907"/>
                <a:gd name="T30" fmla="*/ 2147483647 w 907"/>
                <a:gd name="T31" fmla="*/ 2147483647 h 907"/>
                <a:gd name="T32" fmla="*/ 2147483647 w 907"/>
                <a:gd name="T33" fmla="*/ 2147483647 h 907"/>
                <a:gd name="T34" fmla="*/ 2147483647 w 907"/>
                <a:gd name="T35" fmla="*/ 744132553 h 907"/>
                <a:gd name="T36" fmla="*/ 744826873 w 907"/>
                <a:gd name="T37" fmla="*/ 2147483647 h 907"/>
                <a:gd name="T38" fmla="*/ 2147483647 w 907"/>
                <a:gd name="T39" fmla="*/ 2147483647 h 907"/>
                <a:gd name="T40" fmla="*/ 2147483647 w 907"/>
                <a:gd name="T41" fmla="*/ 2147483647 h 907"/>
                <a:gd name="T42" fmla="*/ 2147483647 w 907"/>
                <a:gd name="T43" fmla="*/ 744132553 h 90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07"/>
                <a:gd name="T67" fmla="*/ 0 h 907"/>
                <a:gd name="T68" fmla="*/ 907 w 907"/>
                <a:gd name="T69" fmla="*/ 907 h 90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3" name="Freeform 30"/>
            <p:cNvSpPr/>
            <p:nvPr/>
          </p:nvSpPr>
          <p:spPr bwMode="auto">
            <a:xfrm>
              <a:off x="4041600" y="2572310"/>
              <a:ext cx="94985" cy="48930"/>
            </a:xfrm>
            <a:custGeom>
              <a:avLst/>
              <a:gdLst>
                <a:gd name="T0" fmla="*/ 138094636 w 14"/>
                <a:gd name="T1" fmla="*/ 293160629 h 7"/>
                <a:gd name="T2" fmla="*/ 322223061 w 14"/>
                <a:gd name="T3" fmla="*/ 342020716 h 7"/>
                <a:gd name="T4" fmla="*/ 598405549 w 14"/>
                <a:gd name="T5" fmla="*/ 195440401 h 7"/>
                <a:gd name="T6" fmla="*/ 644439338 w 14"/>
                <a:gd name="T7" fmla="*/ 195440401 h 7"/>
                <a:gd name="T8" fmla="*/ 322223061 w 14"/>
                <a:gd name="T9" fmla="*/ 0 h 7"/>
                <a:gd name="T10" fmla="*/ 0 w 14"/>
                <a:gd name="T11" fmla="*/ 146580315 h 7"/>
                <a:gd name="T12" fmla="*/ 138094636 w 14"/>
                <a:gd name="T13" fmla="*/ 293160629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4" name="Freeform 31"/>
            <p:cNvSpPr/>
            <p:nvPr/>
          </p:nvSpPr>
          <p:spPr bwMode="auto">
            <a:xfrm>
              <a:off x="3877539" y="2949368"/>
              <a:ext cx="379936" cy="74836"/>
            </a:xfrm>
            <a:custGeom>
              <a:avLst/>
              <a:gdLst>
                <a:gd name="T0" fmla="*/ 2147483647 w 56"/>
                <a:gd name="T1" fmla="*/ 323992251 h 11"/>
                <a:gd name="T2" fmla="*/ 1841217694 w 56"/>
                <a:gd name="T3" fmla="*/ 92572126 h 11"/>
                <a:gd name="T4" fmla="*/ 230153060 w 56"/>
                <a:gd name="T5" fmla="*/ 92572126 h 11"/>
                <a:gd name="T6" fmla="*/ 46033318 w 56"/>
                <a:gd name="T7" fmla="*/ 277709603 h 11"/>
                <a:gd name="T8" fmla="*/ 1104731889 w 56"/>
                <a:gd name="T9" fmla="*/ 509129754 h 11"/>
                <a:gd name="T10" fmla="*/ 1519004492 w 56"/>
                <a:gd name="T11" fmla="*/ 462847106 h 11"/>
                <a:gd name="T12" fmla="*/ 2147483647 w 56"/>
                <a:gd name="T13" fmla="*/ 323992251 h 11"/>
                <a:gd name="T14" fmla="*/ 0 60000 65536"/>
                <a:gd name="T15" fmla="*/ 0 60000 65536"/>
                <a:gd name="T16" fmla="*/ 0 60000 65536"/>
                <a:gd name="T17" fmla="*/ 0 60000 65536"/>
                <a:gd name="T18" fmla="*/ 0 60000 65536"/>
                <a:gd name="T19" fmla="*/ 0 60000 65536"/>
                <a:gd name="T20" fmla="*/ 0 60000 65536"/>
                <a:gd name="T21" fmla="*/ 0 w 56"/>
                <a:gd name="T22" fmla="*/ 0 h 11"/>
                <a:gd name="T23" fmla="*/ 56 w 5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5" name="Freeform 32"/>
            <p:cNvSpPr>
              <a:spLocks noEditPoints="1"/>
            </p:cNvSpPr>
            <p:nvPr/>
          </p:nvSpPr>
          <p:spPr bwMode="auto">
            <a:xfrm>
              <a:off x="2717581" y="465391"/>
              <a:ext cx="3759066" cy="3764823"/>
            </a:xfrm>
            <a:custGeom>
              <a:avLst/>
              <a:gdLst>
                <a:gd name="T0" fmla="*/ 2147483647 w 551"/>
                <a:gd name="T1" fmla="*/ 2147483647 h 552"/>
                <a:gd name="T2" fmla="*/ 2147483647 w 551"/>
                <a:gd name="T3" fmla="*/ 232586949 h 552"/>
                <a:gd name="T4" fmla="*/ 2147483647 w 551"/>
                <a:gd name="T5" fmla="*/ 744268561 h 552"/>
                <a:gd name="T6" fmla="*/ 2147483647 w 551"/>
                <a:gd name="T7" fmla="*/ 0 h 552"/>
                <a:gd name="T8" fmla="*/ 2147483647 w 551"/>
                <a:gd name="T9" fmla="*/ 2147483647 h 552"/>
                <a:gd name="T10" fmla="*/ 279262429 w 551"/>
                <a:gd name="T11" fmla="*/ 2147483647 h 552"/>
                <a:gd name="T12" fmla="*/ 2147483647 w 551"/>
                <a:gd name="T13" fmla="*/ 2147483647 h 552"/>
                <a:gd name="T14" fmla="*/ 279262429 w 551"/>
                <a:gd name="T15" fmla="*/ 2147483647 h 552"/>
                <a:gd name="T16" fmla="*/ 2147483647 w 551"/>
                <a:gd name="T17" fmla="*/ 2147483647 h 552"/>
                <a:gd name="T18" fmla="*/ 2147483647 w 551"/>
                <a:gd name="T19" fmla="*/ 2147483647 h 552"/>
                <a:gd name="T20" fmla="*/ 2147483647 w 551"/>
                <a:gd name="T21" fmla="*/ 2147483647 h 552"/>
                <a:gd name="T22" fmla="*/ 2147483647 w 551"/>
                <a:gd name="T23" fmla="*/ 2147483647 h 552"/>
                <a:gd name="T24" fmla="*/ 2147483647 w 551"/>
                <a:gd name="T25" fmla="*/ 2147483647 h 552"/>
                <a:gd name="T26" fmla="*/ 2147483647 w 551"/>
                <a:gd name="T27" fmla="*/ 2147483647 h 552"/>
                <a:gd name="T28" fmla="*/ 2147483647 w 551"/>
                <a:gd name="T29" fmla="*/ 2147483647 h 552"/>
                <a:gd name="T30" fmla="*/ 2147483647 w 551"/>
                <a:gd name="T31" fmla="*/ 2147483647 h 552"/>
                <a:gd name="T32" fmla="*/ 2147483647 w 551"/>
                <a:gd name="T33" fmla="*/ 2147483647 h 552"/>
                <a:gd name="T34" fmla="*/ 2147483647 w 551"/>
                <a:gd name="T35" fmla="*/ 2147483647 h 552"/>
                <a:gd name="T36" fmla="*/ 2147483647 w 551"/>
                <a:gd name="T37" fmla="*/ 2147483647 h 552"/>
                <a:gd name="T38" fmla="*/ 2147483647 w 551"/>
                <a:gd name="T39" fmla="*/ 2147483647 h 552"/>
                <a:gd name="T40" fmla="*/ 2147483647 w 551"/>
                <a:gd name="T41" fmla="*/ 2147483647 h 552"/>
                <a:gd name="T42" fmla="*/ 2147483647 w 551"/>
                <a:gd name="T43" fmla="*/ 2147483647 h 552"/>
                <a:gd name="T44" fmla="*/ 2147483647 w 551"/>
                <a:gd name="T45" fmla="*/ 2147483647 h 552"/>
                <a:gd name="T46" fmla="*/ 2147483647 w 551"/>
                <a:gd name="T47" fmla="*/ 2147483647 h 552"/>
                <a:gd name="T48" fmla="*/ 2147483647 w 551"/>
                <a:gd name="T49" fmla="*/ 2147483647 h 552"/>
                <a:gd name="T50" fmla="*/ 2147483647 w 551"/>
                <a:gd name="T51" fmla="*/ 2147483647 h 552"/>
                <a:gd name="T52" fmla="*/ 2147483647 w 551"/>
                <a:gd name="T53" fmla="*/ 2147483647 h 552"/>
                <a:gd name="T54" fmla="*/ 2147483647 w 551"/>
                <a:gd name="T55" fmla="*/ 2147483647 h 552"/>
                <a:gd name="T56" fmla="*/ 2147483647 w 551"/>
                <a:gd name="T57" fmla="*/ 2147483647 h 552"/>
                <a:gd name="T58" fmla="*/ 2147483647 w 551"/>
                <a:gd name="T59" fmla="*/ 2147483647 h 552"/>
                <a:gd name="T60" fmla="*/ 2147483647 w 551"/>
                <a:gd name="T61" fmla="*/ 2147483647 h 552"/>
                <a:gd name="T62" fmla="*/ 2147483647 w 551"/>
                <a:gd name="T63" fmla="*/ 2147483647 h 552"/>
                <a:gd name="T64" fmla="*/ 2147483647 w 551"/>
                <a:gd name="T65" fmla="*/ 2147483647 h 552"/>
                <a:gd name="T66" fmla="*/ 2147483647 w 551"/>
                <a:gd name="T67" fmla="*/ 2147483647 h 552"/>
                <a:gd name="T68" fmla="*/ 2147483647 w 551"/>
                <a:gd name="T69" fmla="*/ 2147483647 h 552"/>
                <a:gd name="T70" fmla="*/ 2147483647 w 551"/>
                <a:gd name="T71" fmla="*/ 2147483647 h 552"/>
                <a:gd name="T72" fmla="*/ 2147483647 w 551"/>
                <a:gd name="T73" fmla="*/ 2147483647 h 552"/>
                <a:gd name="T74" fmla="*/ 2147483647 w 551"/>
                <a:gd name="T75" fmla="*/ 2147483647 h 552"/>
                <a:gd name="T76" fmla="*/ 2147483647 w 551"/>
                <a:gd name="T77" fmla="*/ 2147483647 h 552"/>
                <a:gd name="T78" fmla="*/ 2147483647 w 551"/>
                <a:gd name="T79" fmla="*/ 2147483647 h 552"/>
                <a:gd name="T80" fmla="*/ 2147483647 w 551"/>
                <a:gd name="T81" fmla="*/ 2147483647 h 552"/>
                <a:gd name="T82" fmla="*/ 2147483647 w 551"/>
                <a:gd name="T83" fmla="*/ 2147483647 h 552"/>
                <a:gd name="T84" fmla="*/ 2147483647 w 551"/>
                <a:gd name="T85" fmla="*/ 2147483647 h 552"/>
                <a:gd name="T86" fmla="*/ 2147483647 w 551"/>
                <a:gd name="T87" fmla="*/ 2147483647 h 552"/>
                <a:gd name="T88" fmla="*/ 2147483647 w 551"/>
                <a:gd name="T89" fmla="*/ 2147483647 h 552"/>
                <a:gd name="T90" fmla="*/ 2147483647 w 551"/>
                <a:gd name="T91" fmla="*/ 2147483647 h 552"/>
                <a:gd name="T92" fmla="*/ 2147483647 w 551"/>
                <a:gd name="T93" fmla="*/ 2147483647 h 552"/>
                <a:gd name="T94" fmla="*/ 2147483647 w 551"/>
                <a:gd name="T95" fmla="*/ 2147483647 h 552"/>
                <a:gd name="T96" fmla="*/ 2147483647 w 551"/>
                <a:gd name="T97" fmla="*/ 2147483647 h 552"/>
                <a:gd name="T98" fmla="*/ 2147483647 w 551"/>
                <a:gd name="T99" fmla="*/ 2147483647 h 552"/>
                <a:gd name="T100" fmla="*/ 2147483647 w 551"/>
                <a:gd name="T101" fmla="*/ 2147483647 h 552"/>
                <a:gd name="T102" fmla="*/ 2147483647 w 551"/>
                <a:gd name="T103" fmla="*/ 2147483647 h 552"/>
                <a:gd name="T104" fmla="*/ 2147483647 w 551"/>
                <a:gd name="T105" fmla="*/ 2147483647 h 552"/>
                <a:gd name="T106" fmla="*/ 2147483647 w 551"/>
                <a:gd name="T107" fmla="*/ 2147483647 h 552"/>
                <a:gd name="T108" fmla="*/ 2147483647 w 551"/>
                <a:gd name="T109" fmla="*/ 2147483647 h 552"/>
                <a:gd name="T110" fmla="*/ 2147483647 w 551"/>
                <a:gd name="T111" fmla="*/ 2147483647 h 552"/>
                <a:gd name="T112" fmla="*/ 2147483647 w 551"/>
                <a:gd name="T113" fmla="*/ 2147483647 h 552"/>
                <a:gd name="T114" fmla="*/ 2147483647 w 551"/>
                <a:gd name="T115" fmla="*/ 2147483647 h 552"/>
                <a:gd name="T116" fmla="*/ 2147483647 w 551"/>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51"/>
                <a:gd name="T178" fmla="*/ 0 h 552"/>
                <a:gd name="T179" fmla="*/ 551 w 551"/>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6" name="Freeform 33"/>
            <p:cNvSpPr/>
            <p:nvPr/>
          </p:nvSpPr>
          <p:spPr bwMode="auto">
            <a:xfrm>
              <a:off x="5405917" y="1461284"/>
              <a:ext cx="135281" cy="129523"/>
            </a:xfrm>
            <a:custGeom>
              <a:avLst/>
              <a:gdLst>
                <a:gd name="T0" fmla="*/ 457527143 w 20"/>
                <a:gd name="T1" fmla="*/ 836486679 h 19"/>
                <a:gd name="T2" fmla="*/ 777791260 w 20"/>
                <a:gd name="T3" fmla="*/ 790015209 h 19"/>
                <a:gd name="T4" fmla="*/ 823543277 w 20"/>
                <a:gd name="T5" fmla="*/ 232357458 h 19"/>
                <a:gd name="T6" fmla="*/ 183008120 w 20"/>
                <a:gd name="T7" fmla="*/ 46471484 h 19"/>
                <a:gd name="T8" fmla="*/ 0 w 20"/>
                <a:gd name="T9" fmla="*/ 232357458 h 19"/>
                <a:gd name="T10" fmla="*/ 457527143 w 20"/>
                <a:gd name="T11" fmla="*/ 836486679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7" name="Freeform 34"/>
            <p:cNvSpPr/>
            <p:nvPr/>
          </p:nvSpPr>
          <p:spPr bwMode="auto">
            <a:xfrm>
              <a:off x="5072034" y="1475677"/>
              <a:ext cx="120888" cy="115132"/>
            </a:xfrm>
            <a:custGeom>
              <a:avLst/>
              <a:gdLst>
                <a:gd name="T0" fmla="*/ 135313963 w 18"/>
                <a:gd name="T1" fmla="*/ 779727945 h 17"/>
                <a:gd name="T2" fmla="*/ 360837200 w 18"/>
                <a:gd name="T3" fmla="*/ 733864795 h 17"/>
                <a:gd name="T4" fmla="*/ 811883674 w 18"/>
                <a:gd name="T5" fmla="*/ 137596276 h 17"/>
                <a:gd name="T6" fmla="*/ 360837200 w 18"/>
                <a:gd name="T7" fmla="*/ 45863163 h 17"/>
                <a:gd name="T8" fmla="*/ 90209300 w 18"/>
                <a:gd name="T9" fmla="*/ 275199325 h 17"/>
                <a:gd name="T10" fmla="*/ 135313963 w 18"/>
                <a:gd name="T11" fmla="*/ 779727945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导航页">
    <p:spTree>
      <p:nvGrpSpPr>
        <p:cNvPr id="1" name=""/>
        <p:cNvGrpSpPr/>
        <p:nvPr/>
      </p:nvGrpSpPr>
      <p:grpSpPr>
        <a:xfrm>
          <a:off x="0" y="0"/>
          <a:ext cx="0" cy="0"/>
          <a:chOff x="0" y="0"/>
          <a:chExt cx="0" cy="0"/>
        </a:xfrm>
      </p:grpSpPr>
      <p:sp>
        <p:nvSpPr>
          <p:cNvPr id="2" name="Title 1"/>
          <p:cNvSpPr>
            <a:spLocks noGrp="1"/>
          </p:cNvSpPr>
          <p:nvPr>
            <p:ph type="title"/>
          </p:nvPr>
        </p:nvSpPr>
        <p:spPr>
          <a:xfrm>
            <a:off x="635961" y="0"/>
            <a:ext cx="10674590" cy="844601"/>
          </a:xfrm>
        </p:spPr>
        <p:txBody>
          <a:bodyPr>
            <a:normAutofit/>
          </a:bodyPr>
          <a:lstStyle>
            <a:lvl1pPr marL="0">
              <a:defRPr sz="3600">
                <a:solidFill>
                  <a:schemeClr val="tx1">
                    <a:lumMod val="65000"/>
                    <a:lumOff val="35000"/>
                  </a:schemeClr>
                </a:solidFill>
                <a:latin typeface="腾讯体 W7" panose="020C08030202040F0204" pitchFamily="34" charset="-122"/>
                <a:ea typeface="腾讯体 W7" panose="020C08030202040F0204" pitchFamily="34" charset="-122"/>
              </a:defRPr>
            </a:lvl1pPr>
          </a:lstStyle>
          <a:p>
            <a:r>
              <a:rPr lang="zh-CN" altLang="en-US" dirty="0"/>
              <a:t>单击此处编辑母版标题样式</a:t>
            </a:r>
            <a:endParaRPr lang="en-US" dirty="0"/>
          </a:p>
        </p:txBody>
      </p:sp>
      <p:sp>
        <p:nvSpPr>
          <p:cNvPr id="4" name="Date Placeholder 3"/>
          <p:cNvSpPr>
            <a:spLocks noGrp="1"/>
          </p:cNvSpPr>
          <p:nvPr>
            <p:ph type="dt" sz="half" idx="10"/>
          </p:nvPr>
        </p:nvSpPr>
        <p:spPr/>
        <p:txBody>
          <a:bodyPr/>
          <a:lstStyle>
            <a:lvl1pPr>
              <a:defRPr>
                <a:latin typeface="腾讯体 W3" panose="020C04030202040F0204" pitchFamily="34" charset="-122"/>
                <a:ea typeface="腾讯体 W3" panose="020C04030202040F0204" pitchFamily="34" charset="-122"/>
              </a:defRPr>
            </a:lvl1pPr>
          </a:lstStyle>
          <a:p>
            <a:fld id="{FB6D675C-0654-1045-9CB5-BB4A1E83A6D0}" type="datetime1">
              <a:rPr lang="zh-CN" altLang="en-US" smtClean="0"/>
              <a:t>2020/12/1</a:t>
            </a:fld>
            <a:endParaRPr lang="zh-CN" altLang="en-US"/>
          </a:p>
        </p:txBody>
      </p:sp>
      <p:sp>
        <p:nvSpPr>
          <p:cNvPr id="5" name="Footer Placeholder 4"/>
          <p:cNvSpPr>
            <a:spLocks noGrp="1"/>
          </p:cNvSpPr>
          <p:nvPr>
            <p:ph type="ftr" sz="quarter" idx="11"/>
          </p:nvPr>
        </p:nvSpPr>
        <p:spPr/>
        <p:txBody>
          <a:bodyPr/>
          <a:lstStyle>
            <a:lvl1pPr>
              <a:defRPr>
                <a:latin typeface="腾讯体 W3" panose="020C04030202040F0204" pitchFamily="34" charset="-122"/>
                <a:ea typeface="腾讯体 W3" panose="020C04030202040F0204" pitchFamily="34" charset="-122"/>
              </a:defRPr>
            </a:lvl1pPr>
          </a:lstStyle>
          <a:p>
            <a:r>
              <a:rPr lang="zh-CN" altLang="en-US" dirty="0"/>
              <a:t>深圳大学 计算机与软件学院</a:t>
            </a:r>
            <a:r>
              <a:rPr lang="en-US" altLang="zh-CN" dirty="0"/>
              <a:t>《</a:t>
            </a:r>
            <a:r>
              <a:rPr lang="zh-CN" altLang="en-US" dirty="0"/>
              <a:t>软件工程</a:t>
            </a:r>
            <a:r>
              <a:rPr lang="en-US" altLang="zh-CN" dirty="0"/>
              <a:t>》</a:t>
            </a:r>
            <a:r>
              <a:rPr lang="zh-CN" altLang="en-US" dirty="0"/>
              <a:t>课程组</a:t>
            </a:r>
          </a:p>
        </p:txBody>
      </p:sp>
      <p:sp>
        <p:nvSpPr>
          <p:cNvPr id="6" name="Slide Number Placeholder 5"/>
          <p:cNvSpPr>
            <a:spLocks noGrp="1"/>
          </p:cNvSpPr>
          <p:nvPr>
            <p:ph type="sldNum" sz="quarter" idx="12"/>
          </p:nvPr>
        </p:nvSpPr>
        <p:spPr/>
        <p:txBody>
          <a:bodyPr/>
          <a:lstStyle>
            <a:lvl1pPr>
              <a:defRPr>
                <a:latin typeface="腾讯体 W3" panose="020C04030202040F0204" pitchFamily="34" charset="-122"/>
                <a:ea typeface="腾讯体 W3" panose="020C04030202040F0204" pitchFamily="34" charset="-122"/>
              </a:defRPr>
            </a:lvl1pPr>
          </a:lstStyle>
          <a:p>
            <a:fld id="{5B3F3CCD-5AE8-4BDA-99FD-25BB3DCCC447}" type="slidenum">
              <a:rPr lang="zh-CN" altLang="en-US" smtClean="0"/>
              <a:t>‹#›</a:t>
            </a:fld>
            <a:endParaRPr lang="zh-CN" altLang="en-US"/>
          </a:p>
        </p:txBody>
      </p:sp>
      <p:grpSp>
        <p:nvGrpSpPr>
          <p:cNvPr id="7" name="组合 21"/>
          <p:cNvGrpSpPr/>
          <p:nvPr userDrawn="1"/>
        </p:nvGrpSpPr>
        <p:grpSpPr bwMode="auto">
          <a:xfrm>
            <a:off x="6726560" y="-210839"/>
            <a:ext cx="7768666" cy="7764182"/>
            <a:chOff x="1502936" y="-740618"/>
            <a:chExt cx="6188355" cy="6185476"/>
          </a:xfrm>
        </p:grpSpPr>
        <p:sp>
          <p:nvSpPr>
            <p:cNvPr id="8" name="Freeform 5"/>
            <p:cNvSpPr/>
            <p:nvPr/>
          </p:nvSpPr>
          <p:spPr bwMode="auto">
            <a:xfrm>
              <a:off x="4764056" y="-426883"/>
              <a:ext cx="538243" cy="584295"/>
            </a:xfrm>
            <a:custGeom>
              <a:avLst/>
              <a:gdLst>
                <a:gd name="T0" fmla="*/ 2147483647 w 79"/>
                <a:gd name="T1" fmla="*/ 2147483647 h 86"/>
                <a:gd name="T2" fmla="*/ 1299754571 w 79"/>
                <a:gd name="T3" fmla="*/ 2147483647 h 86"/>
                <a:gd name="T4" fmla="*/ 92836688 w 79"/>
                <a:gd name="T5" fmla="*/ 2147483647 h 86"/>
                <a:gd name="T6" fmla="*/ 464197148 w 79"/>
                <a:gd name="T7" fmla="*/ 507759181 h 86"/>
                <a:gd name="T8" fmla="*/ 46418344 w 79"/>
                <a:gd name="T9" fmla="*/ 92318604 h 86"/>
                <a:gd name="T10" fmla="*/ 185680190 w 79"/>
                <a:gd name="T11" fmla="*/ 0 h 86"/>
                <a:gd name="T12" fmla="*/ 881975753 w 79"/>
                <a:gd name="T13" fmla="*/ 138477919 h 86"/>
                <a:gd name="T14" fmla="*/ 1624689700 w 79"/>
                <a:gd name="T15" fmla="*/ 230803343 h 86"/>
                <a:gd name="T16" fmla="*/ 1717533175 w 79"/>
                <a:gd name="T17" fmla="*/ 323121921 h 86"/>
                <a:gd name="T18" fmla="*/ 1206911096 w 79"/>
                <a:gd name="T19" fmla="*/ 600084553 h 86"/>
                <a:gd name="T20" fmla="*/ 881975753 w 79"/>
                <a:gd name="T21" fmla="*/ 2147483647 h 86"/>
                <a:gd name="T22" fmla="*/ 1531853038 w 79"/>
                <a:gd name="T23" fmla="*/ 2147483647 h 86"/>
                <a:gd name="T24" fmla="*/ 2147483647 w 79"/>
                <a:gd name="T25" fmla="*/ 2147483647 h 86"/>
                <a:gd name="T26" fmla="*/ 2147483647 w 79"/>
                <a:gd name="T27" fmla="*/ 1384806260 h 86"/>
                <a:gd name="T28" fmla="*/ 2147483647 w 79"/>
                <a:gd name="T29" fmla="*/ 507759181 h 86"/>
                <a:gd name="T30" fmla="*/ 2147483647 w 79"/>
                <a:gd name="T31" fmla="*/ 415440498 h 86"/>
                <a:gd name="T32" fmla="*/ 2147483647 w 79"/>
                <a:gd name="T33" fmla="*/ 369281209 h 86"/>
                <a:gd name="T34" fmla="*/ 2147483647 w 79"/>
                <a:gd name="T35" fmla="*/ 461599893 h 86"/>
                <a:gd name="T36" fmla="*/ 2147483647 w 79"/>
                <a:gd name="T37" fmla="*/ 553925264 h 86"/>
                <a:gd name="T38" fmla="*/ 2147483647 w 79"/>
                <a:gd name="T39" fmla="*/ 600084553 h 86"/>
                <a:gd name="T40" fmla="*/ 2147483647 w 79"/>
                <a:gd name="T41" fmla="*/ 692403130 h 86"/>
                <a:gd name="T42" fmla="*/ 2147483647 w 79"/>
                <a:gd name="T43" fmla="*/ 1384806260 h 86"/>
                <a:gd name="T44" fmla="*/ 2147483647 w 79"/>
                <a:gd name="T45" fmla="*/ 2147483647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9"/>
                <a:gd name="T70" fmla="*/ 0 h 86"/>
                <a:gd name="T71" fmla="*/ 79 w 79"/>
                <a:gd name="T72" fmla="*/ 86 h 8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9" name="Freeform 6"/>
            <p:cNvSpPr/>
            <p:nvPr/>
          </p:nvSpPr>
          <p:spPr bwMode="auto">
            <a:xfrm>
              <a:off x="5247611" y="-297359"/>
              <a:ext cx="731090" cy="687914"/>
            </a:xfrm>
            <a:custGeom>
              <a:avLst/>
              <a:gdLst>
                <a:gd name="T0" fmla="*/ 980378172 w 107"/>
                <a:gd name="T1" fmla="*/ 2147483647 h 101"/>
                <a:gd name="T2" fmla="*/ 1027065430 w 107"/>
                <a:gd name="T3" fmla="*/ 2147483647 h 101"/>
                <a:gd name="T4" fmla="*/ 1260488052 w 107"/>
                <a:gd name="T5" fmla="*/ 2147483647 h 101"/>
                <a:gd name="T6" fmla="*/ 1167113537 w 107"/>
                <a:gd name="T7" fmla="*/ 2147483647 h 101"/>
                <a:gd name="T8" fmla="*/ 606900397 w 107"/>
                <a:gd name="T9" fmla="*/ 2147483647 h 101"/>
                <a:gd name="T10" fmla="*/ 46687271 w 107"/>
                <a:gd name="T11" fmla="*/ 2147483647 h 101"/>
                <a:gd name="T12" fmla="*/ 0 w 107"/>
                <a:gd name="T13" fmla="*/ 2147483647 h 101"/>
                <a:gd name="T14" fmla="*/ 326790411 w 107"/>
                <a:gd name="T15" fmla="*/ 2147483647 h 101"/>
                <a:gd name="T16" fmla="*/ 887010276 w 107"/>
                <a:gd name="T17" fmla="*/ 2147483647 h 101"/>
                <a:gd name="T18" fmla="*/ 1820701405 w 107"/>
                <a:gd name="T19" fmla="*/ 649458943 h 101"/>
                <a:gd name="T20" fmla="*/ 1493910673 w 107"/>
                <a:gd name="T21" fmla="*/ 139169781 h 101"/>
                <a:gd name="T22" fmla="*/ 1400536159 w 107"/>
                <a:gd name="T23" fmla="*/ 46389923 h 101"/>
                <a:gd name="T24" fmla="*/ 1493910673 w 107"/>
                <a:gd name="T25" fmla="*/ 0 h 101"/>
                <a:gd name="T26" fmla="*/ 2007443602 w 107"/>
                <a:gd name="T27" fmla="*/ 231949653 h 101"/>
                <a:gd name="T28" fmla="*/ 2147483647 w 107"/>
                <a:gd name="T29" fmla="*/ 510289215 h 101"/>
                <a:gd name="T30" fmla="*/ 2147483647 w 107"/>
                <a:gd name="T31" fmla="*/ 2147483647 h 101"/>
                <a:gd name="T32" fmla="*/ 2147483647 w 107"/>
                <a:gd name="T33" fmla="*/ 2147483647 h 101"/>
                <a:gd name="T34" fmla="*/ 2147483647 w 107"/>
                <a:gd name="T35" fmla="*/ 1994773762 h 101"/>
                <a:gd name="T36" fmla="*/ 2147483647 w 107"/>
                <a:gd name="T37" fmla="*/ 1252534788 h 101"/>
                <a:gd name="T38" fmla="*/ 2147483647 w 107"/>
                <a:gd name="T39" fmla="*/ 1066975150 h 101"/>
                <a:gd name="T40" fmla="*/ 2147483647 w 107"/>
                <a:gd name="T41" fmla="*/ 1020585241 h 101"/>
                <a:gd name="T42" fmla="*/ 2147483647 w 107"/>
                <a:gd name="T43" fmla="*/ 1298924697 h 101"/>
                <a:gd name="T44" fmla="*/ 2147483647 w 107"/>
                <a:gd name="T45" fmla="*/ 1530874243 h 101"/>
                <a:gd name="T46" fmla="*/ 2147483647 w 107"/>
                <a:gd name="T47" fmla="*/ 1577264153 h 101"/>
                <a:gd name="T48" fmla="*/ 2147483647 w 107"/>
                <a:gd name="T49" fmla="*/ 1577264153 h 101"/>
                <a:gd name="T50" fmla="*/ 2147483647 w 107"/>
                <a:gd name="T51" fmla="*/ 2041163671 h 101"/>
                <a:gd name="T52" fmla="*/ 2147483647 w 107"/>
                <a:gd name="T53" fmla="*/ 2147483647 h 101"/>
                <a:gd name="T54" fmla="*/ 2147483647 w 107"/>
                <a:gd name="T55" fmla="*/ 2147483647 h 101"/>
                <a:gd name="T56" fmla="*/ 2147483647 w 107"/>
                <a:gd name="T57" fmla="*/ 2147483647 h 101"/>
                <a:gd name="T58" fmla="*/ 1867388662 w 107"/>
                <a:gd name="T59" fmla="*/ 881415300 h 101"/>
                <a:gd name="T60" fmla="*/ 1867388662 w 107"/>
                <a:gd name="T61" fmla="*/ 881415300 h 101"/>
                <a:gd name="T62" fmla="*/ 980378172 w 107"/>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7"/>
                <a:gd name="T97" fmla="*/ 0 h 101"/>
                <a:gd name="T98" fmla="*/ 107 w 107"/>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0" name="Freeform 7"/>
            <p:cNvSpPr/>
            <p:nvPr/>
          </p:nvSpPr>
          <p:spPr bwMode="auto">
            <a:xfrm>
              <a:off x="5808880" y="22132"/>
              <a:ext cx="497948" cy="572782"/>
            </a:xfrm>
            <a:custGeom>
              <a:avLst/>
              <a:gdLst>
                <a:gd name="T0" fmla="*/ 2147483647 w 73"/>
                <a:gd name="T1" fmla="*/ 604455474 h 84"/>
                <a:gd name="T2" fmla="*/ 2000741438 w 73"/>
                <a:gd name="T3" fmla="*/ 46497621 h 84"/>
                <a:gd name="T4" fmla="*/ 2140323707 w 73"/>
                <a:gd name="T5" fmla="*/ 46497621 h 84"/>
                <a:gd name="T6" fmla="*/ 2147483647 w 73"/>
                <a:gd name="T7" fmla="*/ 511460259 h 84"/>
                <a:gd name="T8" fmla="*/ 2147483647 w 73"/>
                <a:gd name="T9" fmla="*/ 929932122 h 84"/>
                <a:gd name="T10" fmla="*/ 2147483647 w 73"/>
                <a:gd name="T11" fmla="*/ 1022920518 h 84"/>
                <a:gd name="T12" fmla="*/ 2147483647 w 73"/>
                <a:gd name="T13" fmla="*/ 1069418126 h 84"/>
                <a:gd name="T14" fmla="*/ 1209747534 w 73"/>
                <a:gd name="T15" fmla="*/ 2147483647 h 84"/>
                <a:gd name="T16" fmla="*/ 1349336624 w 73"/>
                <a:gd name="T17" fmla="*/ 2147483647 h 84"/>
                <a:gd name="T18" fmla="*/ 1256281778 w 73"/>
                <a:gd name="T19" fmla="*/ 2147483647 h 84"/>
                <a:gd name="T20" fmla="*/ 651404601 w 73"/>
                <a:gd name="T21" fmla="*/ 2147483647 h 84"/>
                <a:gd name="T22" fmla="*/ 46527436 w 73"/>
                <a:gd name="T23" fmla="*/ 2147483647 h 84"/>
                <a:gd name="T24" fmla="*/ 0 w 73"/>
                <a:gd name="T25" fmla="*/ 2147483647 h 84"/>
                <a:gd name="T26" fmla="*/ 604877177 w 73"/>
                <a:gd name="T27" fmla="*/ 2147483647 h 84"/>
                <a:gd name="T28" fmla="*/ 2147483647 w 73"/>
                <a:gd name="T29" fmla="*/ 604455474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
                <a:gd name="T46" fmla="*/ 0 h 84"/>
                <a:gd name="T47" fmla="*/ 73 w 73"/>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1" name="Freeform 8"/>
            <p:cNvSpPr/>
            <p:nvPr/>
          </p:nvSpPr>
          <p:spPr bwMode="auto">
            <a:xfrm>
              <a:off x="6217599" y="255275"/>
              <a:ext cx="587174" cy="558391"/>
            </a:xfrm>
            <a:custGeom>
              <a:avLst/>
              <a:gdLst>
                <a:gd name="T0" fmla="*/ 2147483647 w 86"/>
                <a:gd name="T1" fmla="*/ 2147483647 h 82"/>
                <a:gd name="T2" fmla="*/ 2147483647 w 86"/>
                <a:gd name="T3" fmla="*/ 2147483647 h 82"/>
                <a:gd name="T4" fmla="*/ 2147483647 w 86"/>
                <a:gd name="T5" fmla="*/ 1762111525 h 82"/>
                <a:gd name="T6" fmla="*/ 2147483647 w 86"/>
                <a:gd name="T7" fmla="*/ 1808478815 h 82"/>
                <a:gd name="T8" fmla="*/ 2147483647 w 86"/>
                <a:gd name="T9" fmla="*/ 2147483647 h 82"/>
                <a:gd name="T10" fmla="*/ 2147483647 w 86"/>
                <a:gd name="T11" fmla="*/ 2147483647 h 82"/>
                <a:gd name="T12" fmla="*/ 2147483647 w 86"/>
                <a:gd name="T13" fmla="*/ 2147483647 h 82"/>
                <a:gd name="T14" fmla="*/ 2147483647 w 86"/>
                <a:gd name="T15" fmla="*/ 2147483647 h 82"/>
                <a:gd name="T16" fmla="*/ 186461870 w 86"/>
                <a:gd name="T17" fmla="*/ 2147483647 h 82"/>
                <a:gd name="T18" fmla="*/ 0 w 86"/>
                <a:gd name="T19" fmla="*/ 2147483647 h 82"/>
                <a:gd name="T20" fmla="*/ 46618881 w 86"/>
                <a:gd name="T21" fmla="*/ 2147483647 h 82"/>
                <a:gd name="T22" fmla="*/ 1398484536 w 86"/>
                <a:gd name="T23" fmla="*/ 649197605 h 82"/>
                <a:gd name="T24" fmla="*/ 1398484536 w 86"/>
                <a:gd name="T25" fmla="*/ 0 h 82"/>
                <a:gd name="T26" fmla="*/ 1491715444 w 86"/>
                <a:gd name="T27" fmla="*/ 0 h 82"/>
                <a:gd name="T28" fmla="*/ 1957877241 w 86"/>
                <a:gd name="T29" fmla="*/ 556457066 h 82"/>
                <a:gd name="T30" fmla="*/ 2147483647 w 86"/>
                <a:gd name="T31" fmla="*/ 1066540458 h 82"/>
                <a:gd name="T32" fmla="*/ 2147483647 w 86"/>
                <a:gd name="T33" fmla="*/ 1205654671 h 82"/>
                <a:gd name="T34" fmla="*/ 2097727017 w 86"/>
                <a:gd name="T35" fmla="*/ 1112914132 h 82"/>
                <a:gd name="T36" fmla="*/ 1957877241 w 86"/>
                <a:gd name="T37" fmla="*/ 1252021536 h 82"/>
                <a:gd name="T38" fmla="*/ 1025554075 w 86"/>
                <a:gd name="T39" fmla="*/ 2147483647 h 82"/>
                <a:gd name="T40" fmla="*/ 2147483647 w 86"/>
                <a:gd name="T41" fmla="*/ 2147483647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82"/>
                <a:gd name="T65" fmla="*/ 86 w 86"/>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2" name="Freeform 9"/>
            <p:cNvSpPr/>
            <p:nvPr/>
          </p:nvSpPr>
          <p:spPr bwMode="auto">
            <a:xfrm>
              <a:off x="6407567" y="724438"/>
              <a:ext cx="656253" cy="641861"/>
            </a:xfrm>
            <a:custGeom>
              <a:avLst/>
              <a:gdLst>
                <a:gd name="T0" fmla="*/ 2147483647 w 96"/>
                <a:gd name="T1" fmla="*/ 606135306 h 94"/>
                <a:gd name="T2" fmla="*/ 2147483647 w 96"/>
                <a:gd name="T3" fmla="*/ 46623689 h 94"/>
                <a:gd name="T4" fmla="*/ 2147483647 w 96"/>
                <a:gd name="T5" fmla="*/ 93254206 h 94"/>
                <a:gd name="T6" fmla="*/ 2147483647 w 96"/>
                <a:gd name="T7" fmla="*/ 746013161 h 94"/>
                <a:gd name="T8" fmla="*/ 2147483647 w 96"/>
                <a:gd name="T9" fmla="*/ 2147483647 h 94"/>
                <a:gd name="T10" fmla="*/ 2147483647 w 96"/>
                <a:gd name="T11" fmla="*/ 2147483647 h 94"/>
                <a:gd name="T12" fmla="*/ 2147483647 w 96"/>
                <a:gd name="T13" fmla="*/ 2147483647 h 94"/>
                <a:gd name="T14" fmla="*/ 2147483647 w 96"/>
                <a:gd name="T15" fmla="*/ 2147483647 h 94"/>
                <a:gd name="T16" fmla="*/ 2147483647 w 96"/>
                <a:gd name="T17" fmla="*/ 2147483647 h 94"/>
                <a:gd name="T18" fmla="*/ 2147483647 w 96"/>
                <a:gd name="T19" fmla="*/ 1352148467 h 94"/>
                <a:gd name="T20" fmla="*/ 2147483647 w 96"/>
                <a:gd name="T21" fmla="*/ 1119016434 h 94"/>
                <a:gd name="T22" fmla="*/ 2147483647 w 96"/>
                <a:gd name="T23" fmla="*/ 1911660312 h 94"/>
                <a:gd name="T24" fmla="*/ 2147483647 w 96"/>
                <a:gd name="T25" fmla="*/ 2004907663 h 94"/>
                <a:gd name="T26" fmla="*/ 2147483647 w 96"/>
                <a:gd name="T27" fmla="*/ 2147483647 h 94"/>
                <a:gd name="T28" fmla="*/ 2147483647 w 96"/>
                <a:gd name="T29" fmla="*/ 2147483647 h 94"/>
                <a:gd name="T30" fmla="*/ 2147483647 w 96"/>
                <a:gd name="T31" fmla="*/ 2147483647 h 94"/>
                <a:gd name="T32" fmla="*/ 1962682054 w 96"/>
                <a:gd name="T33" fmla="*/ 2147483647 h 94"/>
                <a:gd name="T34" fmla="*/ 1869220719 w 96"/>
                <a:gd name="T35" fmla="*/ 2147483647 h 94"/>
                <a:gd name="T36" fmla="*/ 1962682054 w 96"/>
                <a:gd name="T37" fmla="*/ 2147483647 h 94"/>
                <a:gd name="T38" fmla="*/ 2147483647 w 96"/>
                <a:gd name="T39" fmla="*/ 2098161842 h 94"/>
                <a:gd name="T40" fmla="*/ 2147483647 w 96"/>
                <a:gd name="T41" fmla="*/ 1958283987 h 94"/>
                <a:gd name="T42" fmla="*/ 1028068277 w 96"/>
                <a:gd name="T43" fmla="*/ 2147483647 h 94"/>
                <a:gd name="T44" fmla="*/ 934606942 w 96"/>
                <a:gd name="T45" fmla="*/ 2147483647 h 94"/>
                <a:gd name="T46" fmla="*/ 2147483647 w 96"/>
                <a:gd name="T47" fmla="*/ 2147483647 h 94"/>
                <a:gd name="T48" fmla="*/ 2147483647 w 96"/>
                <a:gd name="T49" fmla="*/ 2147483647 h 94"/>
                <a:gd name="T50" fmla="*/ 2147483647 w 96"/>
                <a:gd name="T51" fmla="*/ 2147483647 h 94"/>
                <a:gd name="T52" fmla="*/ 2147483647 w 96"/>
                <a:gd name="T53" fmla="*/ 2147483647 h 94"/>
                <a:gd name="T54" fmla="*/ 1495374952 w 96"/>
                <a:gd name="T55" fmla="*/ 2147483647 h 94"/>
                <a:gd name="T56" fmla="*/ 420576114 w 96"/>
                <a:gd name="T57" fmla="*/ 2147483647 h 94"/>
                <a:gd name="T58" fmla="*/ 46730681 w 96"/>
                <a:gd name="T59" fmla="*/ 1958283987 h 94"/>
                <a:gd name="T60" fmla="*/ 46730681 w 96"/>
                <a:gd name="T61" fmla="*/ 1818406133 h 94"/>
                <a:gd name="T62" fmla="*/ 560768224 w 96"/>
                <a:gd name="T63" fmla="*/ 2004907663 h 94"/>
                <a:gd name="T64" fmla="*/ 2147483647 w 96"/>
                <a:gd name="T65" fmla="*/ 606135306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4"/>
                <a:gd name="T101" fmla="*/ 96 w 96"/>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3" name="Freeform 10"/>
            <p:cNvSpPr>
              <a:spLocks noEditPoints="1"/>
            </p:cNvSpPr>
            <p:nvPr/>
          </p:nvSpPr>
          <p:spPr bwMode="auto">
            <a:xfrm>
              <a:off x="6681007" y="1331762"/>
              <a:ext cx="613080" cy="667766"/>
            </a:xfrm>
            <a:custGeom>
              <a:avLst/>
              <a:gdLst>
                <a:gd name="T0" fmla="*/ 1809730654 w 90"/>
                <a:gd name="T1" fmla="*/ 2147483647 h 98"/>
                <a:gd name="T2" fmla="*/ 1948940639 w 90"/>
                <a:gd name="T3" fmla="*/ 1671472715 h 98"/>
                <a:gd name="T4" fmla="*/ 742453465 w 90"/>
                <a:gd name="T5" fmla="*/ 2042907642 h 98"/>
                <a:gd name="T6" fmla="*/ 556840152 w 90"/>
                <a:gd name="T7" fmla="*/ 2147483647 h 98"/>
                <a:gd name="T8" fmla="*/ 464033496 w 90"/>
                <a:gd name="T9" fmla="*/ 2147483647 h 98"/>
                <a:gd name="T10" fmla="*/ 232016748 w 90"/>
                <a:gd name="T11" fmla="*/ 1764333044 h 98"/>
                <a:gd name="T12" fmla="*/ 46403342 w 90"/>
                <a:gd name="T13" fmla="*/ 1067887392 h 98"/>
                <a:gd name="T14" fmla="*/ 46403342 w 90"/>
                <a:gd name="T15" fmla="*/ 975027063 h 98"/>
                <a:gd name="T16" fmla="*/ 556840152 w 90"/>
                <a:gd name="T17" fmla="*/ 1300031400 h 98"/>
                <a:gd name="T18" fmla="*/ 2147483647 w 90"/>
                <a:gd name="T19" fmla="*/ 510725207 h 98"/>
                <a:gd name="T20" fmla="*/ 2147483647 w 90"/>
                <a:gd name="T21" fmla="*/ 0 h 98"/>
                <a:gd name="T22" fmla="*/ 2147483647 w 90"/>
                <a:gd name="T23" fmla="*/ 92860355 h 98"/>
                <a:gd name="T24" fmla="*/ 2147483647 w 90"/>
                <a:gd name="T25" fmla="*/ 789306193 h 98"/>
                <a:gd name="T26" fmla="*/ 2147483647 w 90"/>
                <a:gd name="T27" fmla="*/ 1578612386 h 98"/>
                <a:gd name="T28" fmla="*/ 2147483647 w 90"/>
                <a:gd name="T29" fmla="*/ 2147483647 h 98"/>
                <a:gd name="T30" fmla="*/ 2134553952 w 90"/>
                <a:gd name="T31" fmla="*/ 2135767970 h 98"/>
                <a:gd name="T32" fmla="*/ 2134553952 w 90"/>
                <a:gd name="T33" fmla="*/ 2135767970 h 98"/>
                <a:gd name="T34" fmla="*/ 1902537310 w 90"/>
                <a:gd name="T35" fmla="*/ 2147483647 h 98"/>
                <a:gd name="T36" fmla="*/ 1299293617 w 90"/>
                <a:gd name="T37" fmla="*/ 2147483647 h 98"/>
                <a:gd name="T38" fmla="*/ 1113680304 w 90"/>
                <a:gd name="T39" fmla="*/ 2147483647 h 98"/>
                <a:gd name="T40" fmla="*/ 1020873648 w 90"/>
                <a:gd name="T41" fmla="*/ 2147483647 h 98"/>
                <a:gd name="T42" fmla="*/ 881663450 w 90"/>
                <a:gd name="T43" fmla="*/ 2147483647 h 98"/>
                <a:gd name="T44" fmla="*/ 742453465 w 90"/>
                <a:gd name="T45" fmla="*/ 2147483647 h 98"/>
                <a:gd name="T46" fmla="*/ 1809730654 w 90"/>
                <a:gd name="T47" fmla="*/ 2147483647 h 98"/>
                <a:gd name="T48" fmla="*/ 2041747295 w 90"/>
                <a:gd name="T49" fmla="*/ 1625042551 h 98"/>
                <a:gd name="T50" fmla="*/ 2134553952 w 90"/>
                <a:gd name="T51" fmla="*/ 1857193798 h 98"/>
                <a:gd name="T52" fmla="*/ 2147483647 w 90"/>
                <a:gd name="T53" fmla="*/ 2147483647 h 98"/>
                <a:gd name="T54" fmla="*/ 2147483647 w 90"/>
                <a:gd name="T55" fmla="*/ 1485752057 h 98"/>
                <a:gd name="T56" fmla="*/ 2147483647 w 90"/>
                <a:gd name="T57" fmla="*/ 1160740907 h 98"/>
                <a:gd name="T58" fmla="*/ 2041747295 w 90"/>
                <a:gd name="T59" fmla="*/ 1625042551 h 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0"/>
                <a:gd name="T91" fmla="*/ 0 h 98"/>
                <a:gd name="T92" fmla="*/ 90 w 90"/>
                <a:gd name="T93" fmla="*/ 98 h 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4" name="Freeform 11"/>
            <p:cNvSpPr/>
            <p:nvPr/>
          </p:nvSpPr>
          <p:spPr bwMode="auto">
            <a:xfrm>
              <a:off x="6824922" y="2028311"/>
              <a:ext cx="552634" cy="408719"/>
            </a:xfrm>
            <a:custGeom>
              <a:avLst/>
              <a:gdLst>
                <a:gd name="T0" fmla="*/ 1536097220 w 81"/>
                <a:gd name="T1" fmla="*/ 46403232 h 60"/>
                <a:gd name="T2" fmla="*/ 1629192135 w 81"/>
                <a:gd name="T3" fmla="*/ 139209709 h 60"/>
                <a:gd name="T4" fmla="*/ 1443002306 w 81"/>
                <a:gd name="T5" fmla="*/ 185612928 h 60"/>
                <a:gd name="T6" fmla="*/ 139645837 w 81"/>
                <a:gd name="T7" fmla="*/ 1438493392 h 60"/>
                <a:gd name="T8" fmla="*/ 884418959 w 81"/>
                <a:gd name="T9" fmla="*/ 2147483647 h 60"/>
                <a:gd name="T10" fmla="*/ 2147483647 w 81"/>
                <a:gd name="T11" fmla="*/ 46403232 h 60"/>
                <a:gd name="T12" fmla="*/ 2147483647 w 81"/>
                <a:gd name="T13" fmla="*/ 1160080892 h 60"/>
                <a:gd name="T14" fmla="*/ 2147483647 w 81"/>
                <a:gd name="T15" fmla="*/ 2088138879 h 60"/>
                <a:gd name="T16" fmla="*/ 2147483647 w 81"/>
                <a:gd name="T17" fmla="*/ 2147483647 h 60"/>
                <a:gd name="T18" fmla="*/ 2147483647 w 81"/>
                <a:gd name="T19" fmla="*/ 2147483647 h 60"/>
                <a:gd name="T20" fmla="*/ 2147483647 w 81"/>
                <a:gd name="T21" fmla="*/ 2147483647 h 60"/>
                <a:gd name="T22" fmla="*/ 2147483647 w 81"/>
                <a:gd name="T23" fmla="*/ 2147483647 h 60"/>
                <a:gd name="T24" fmla="*/ 2147483647 w 81"/>
                <a:gd name="T25" fmla="*/ 2147483647 h 60"/>
                <a:gd name="T26" fmla="*/ 2147483647 w 81"/>
                <a:gd name="T27" fmla="*/ 2147483647 h 60"/>
                <a:gd name="T28" fmla="*/ 2147483647 w 81"/>
                <a:gd name="T29" fmla="*/ 1160080892 h 60"/>
                <a:gd name="T30" fmla="*/ 2147483647 w 81"/>
                <a:gd name="T31" fmla="*/ 510435618 h 60"/>
                <a:gd name="T32" fmla="*/ 1349907391 w 81"/>
                <a:gd name="T33" fmla="*/ 2147483647 h 60"/>
                <a:gd name="T34" fmla="*/ 46550882 w 81"/>
                <a:gd name="T35" fmla="*/ 1438493392 h 60"/>
                <a:gd name="T36" fmla="*/ 232740805 w 81"/>
                <a:gd name="T37" fmla="*/ 417629074 h 60"/>
                <a:gd name="T38" fmla="*/ 46550882 w 81"/>
                <a:gd name="T39" fmla="*/ 185612928 h 60"/>
                <a:gd name="T40" fmla="*/ 93094941 w 81"/>
                <a:gd name="T41" fmla="*/ 139209709 h 60"/>
                <a:gd name="T42" fmla="*/ 1536097220 w 81"/>
                <a:gd name="T43" fmla="*/ 46403232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1"/>
                <a:gd name="T67" fmla="*/ 0 h 60"/>
                <a:gd name="T68" fmla="*/ 81 w 81"/>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5" name="Freeform 12"/>
            <p:cNvSpPr/>
            <p:nvPr/>
          </p:nvSpPr>
          <p:spPr bwMode="auto">
            <a:xfrm>
              <a:off x="6804773" y="2526257"/>
              <a:ext cx="552634" cy="313735"/>
            </a:xfrm>
            <a:custGeom>
              <a:avLst/>
              <a:gdLst>
                <a:gd name="T0" fmla="*/ 2147483647 w 81"/>
                <a:gd name="T1" fmla="*/ 883818696 h 46"/>
                <a:gd name="T2" fmla="*/ 2147483647 w 81"/>
                <a:gd name="T3" fmla="*/ 465166759 h 46"/>
                <a:gd name="T4" fmla="*/ 2147483647 w 81"/>
                <a:gd name="T5" fmla="*/ 604717405 h 46"/>
                <a:gd name="T6" fmla="*/ 2147483647 w 81"/>
                <a:gd name="T7" fmla="*/ 1302470847 h 46"/>
                <a:gd name="T8" fmla="*/ 2147483647 w 81"/>
                <a:gd name="T9" fmla="*/ 2046739110 h 46"/>
                <a:gd name="T10" fmla="*/ 2147483647 w 81"/>
                <a:gd name="T11" fmla="*/ 2139775148 h 46"/>
                <a:gd name="T12" fmla="*/ 2147483647 w 81"/>
                <a:gd name="T13" fmla="*/ 1628086747 h 46"/>
                <a:gd name="T14" fmla="*/ 512032478 w 81"/>
                <a:gd name="T15" fmla="*/ 1255956238 h 46"/>
                <a:gd name="T16" fmla="*/ 93094941 w 81"/>
                <a:gd name="T17" fmla="*/ 1674608176 h 46"/>
                <a:gd name="T18" fmla="*/ 46550882 w 81"/>
                <a:gd name="T19" fmla="*/ 1581572138 h 46"/>
                <a:gd name="T20" fmla="*/ 139645837 w 81"/>
                <a:gd name="T21" fmla="*/ 837304088 h 46"/>
                <a:gd name="T22" fmla="*/ 232740805 w 81"/>
                <a:gd name="T23" fmla="*/ 93036064 h 46"/>
                <a:gd name="T24" fmla="*/ 325835719 w 81"/>
                <a:gd name="T25" fmla="*/ 0 h 46"/>
                <a:gd name="T26" fmla="*/ 605127393 w 81"/>
                <a:gd name="T27" fmla="*/ 511688188 h 46"/>
                <a:gd name="T28" fmla="*/ 2147483647 w 81"/>
                <a:gd name="T29" fmla="*/ 883818696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
                <a:gd name="T46" fmla="*/ 0 h 46"/>
                <a:gd name="T47" fmla="*/ 81 w 81"/>
                <a:gd name="T48" fmla="*/ 46 h 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6" name="Freeform 13"/>
            <p:cNvSpPr/>
            <p:nvPr/>
          </p:nvSpPr>
          <p:spPr bwMode="auto">
            <a:xfrm>
              <a:off x="6686763" y="2934976"/>
              <a:ext cx="615957" cy="497945"/>
            </a:xfrm>
            <a:custGeom>
              <a:avLst/>
              <a:gdLst>
                <a:gd name="T0" fmla="*/ 2147483647 w 90"/>
                <a:gd name="T1" fmla="*/ 1581964209 h 73"/>
                <a:gd name="T2" fmla="*/ 2147483647 w 90"/>
                <a:gd name="T3" fmla="*/ 93054312 h 73"/>
                <a:gd name="T4" fmla="*/ 2147483647 w 90"/>
                <a:gd name="T5" fmla="*/ 93054312 h 73"/>
                <a:gd name="T6" fmla="*/ 2147483647 w 90"/>
                <a:gd name="T7" fmla="*/ 139581482 h 73"/>
                <a:gd name="T8" fmla="*/ 2147483647 w 90"/>
                <a:gd name="T9" fmla="*/ 651393855 h 73"/>
                <a:gd name="T10" fmla="*/ 2147483647 w 90"/>
                <a:gd name="T11" fmla="*/ 697920998 h 73"/>
                <a:gd name="T12" fmla="*/ 2147483647 w 90"/>
                <a:gd name="T13" fmla="*/ 790982104 h 73"/>
                <a:gd name="T14" fmla="*/ 2147483647 w 90"/>
                <a:gd name="T15" fmla="*/ 884036390 h 73"/>
                <a:gd name="T16" fmla="*/ 2147483647 w 90"/>
                <a:gd name="T17" fmla="*/ 2147483647 h 73"/>
                <a:gd name="T18" fmla="*/ 2147483647 w 90"/>
                <a:gd name="T19" fmla="*/ 2147483647 h 73"/>
                <a:gd name="T20" fmla="*/ 2147483647 w 90"/>
                <a:gd name="T21" fmla="*/ 2147483647 h 73"/>
                <a:gd name="T22" fmla="*/ 2147483647 w 90"/>
                <a:gd name="T23" fmla="*/ 2147483647 h 73"/>
                <a:gd name="T24" fmla="*/ 2147483647 w 90"/>
                <a:gd name="T25" fmla="*/ 2147483647 h 73"/>
                <a:gd name="T26" fmla="*/ 2014117967 w 90"/>
                <a:gd name="T27" fmla="*/ 2147483647 h 73"/>
                <a:gd name="T28" fmla="*/ 2014117967 w 90"/>
                <a:gd name="T29" fmla="*/ 2147483647 h 73"/>
                <a:gd name="T30" fmla="*/ 2147483647 w 90"/>
                <a:gd name="T31" fmla="*/ 2147483647 h 73"/>
                <a:gd name="T32" fmla="*/ 655761502 w 90"/>
                <a:gd name="T33" fmla="*/ 1395848816 h 73"/>
                <a:gd name="T34" fmla="*/ 140520329 w 90"/>
                <a:gd name="T35" fmla="*/ 1675018494 h 73"/>
                <a:gd name="T36" fmla="*/ 46840105 w 90"/>
                <a:gd name="T37" fmla="*/ 1721545637 h 73"/>
                <a:gd name="T38" fmla="*/ 0 w 90"/>
                <a:gd name="T39" fmla="*/ 1628491352 h 73"/>
                <a:gd name="T40" fmla="*/ 281040659 w 90"/>
                <a:gd name="T41" fmla="*/ 884036390 h 73"/>
                <a:gd name="T42" fmla="*/ 515241226 w 90"/>
                <a:gd name="T43" fmla="*/ 93054312 h 73"/>
                <a:gd name="T44" fmla="*/ 608921410 w 90"/>
                <a:gd name="T45" fmla="*/ 46527156 h 73"/>
                <a:gd name="T46" fmla="*/ 655761502 w 90"/>
                <a:gd name="T47" fmla="*/ 139581482 h 73"/>
                <a:gd name="T48" fmla="*/ 889955118 w 90"/>
                <a:gd name="T49" fmla="*/ 651393855 h 73"/>
                <a:gd name="T50" fmla="*/ 2147483647 w 90"/>
                <a:gd name="T51" fmla="*/ 1581964209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0"/>
                <a:gd name="T79" fmla="*/ 0 h 73"/>
                <a:gd name="T80" fmla="*/ 90 w 90"/>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7" name="Freeform 14"/>
            <p:cNvSpPr/>
            <p:nvPr/>
          </p:nvSpPr>
          <p:spPr bwMode="auto">
            <a:xfrm>
              <a:off x="6442107" y="3427167"/>
              <a:ext cx="641863" cy="598687"/>
            </a:xfrm>
            <a:custGeom>
              <a:avLst/>
              <a:gdLst>
                <a:gd name="T0" fmla="*/ 1771794380 w 94"/>
                <a:gd name="T1" fmla="*/ 1943943669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1678539910 w 94"/>
                <a:gd name="T19" fmla="*/ 1943943669 h 88"/>
                <a:gd name="T20" fmla="*/ 606137195 w 94"/>
                <a:gd name="T21" fmla="*/ 1249677465 h 88"/>
                <a:gd name="T22" fmla="*/ 46623834 w 94"/>
                <a:gd name="T23" fmla="*/ 1434814552 h 88"/>
                <a:gd name="T24" fmla="*/ 46623834 w 94"/>
                <a:gd name="T25" fmla="*/ 1342249410 h 88"/>
                <a:gd name="T26" fmla="*/ 419634978 w 94"/>
                <a:gd name="T27" fmla="*/ 740548562 h 88"/>
                <a:gd name="T28" fmla="*/ 792646134 w 94"/>
                <a:gd name="T29" fmla="*/ 92571972 h 88"/>
                <a:gd name="T30" fmla="*/ 932524638 w 94"/>
                <a:gd name="T31" fmla="*/ 46282584 h 88"/>
                <a:gd name="T32" fmla="*/ 979148459 w 94"/>
                <a:gd name="T33" fmla="*/ 601694045 h 88"/>
                <a:gd name="T34" fmla="*/ 2004920738 w 94"/>
                <a:gd name="T35" fmla="*/ 1249677465 h 88"/>
                <a:gd name="T36" fmla="*/ 2147483647 w 94"/>
                <a:gd name="T37" fmla="*/ 1342249410 h 88"/>
                <a:gd name="T38" fmla="*/ 2147483647 w 94"/>
                <a:gd name="T39" fmla="*/ 1110822949 h 88"/>
                <a:gd name="T40" fmla="*/ 2147483647 w 94"/>
                <a:gd name="T41" fmla="*/ 1203394894 h 88"/>
                <a:gd name="T42" fmla="*/ 2147483647 w 94"/>
                <a:gd name="T43" fmla="*/ 1805089152 h 88"/>
                <a:gd name="T44" fmla="*/ 2147483647 w 94"/>
                <a:gd name="T45" fmla="*/ 2147483647 h 88"/>
                <a:gd name="T46" fmla="*/ 2147483647 w 94"/>
                <a:gd name="T47" fmla="*/ 2147483647 h 88"/>
                <a:gd name="T48" fmla="*/ 2147483647 w 94"/>
                <a:gd name="T49" fmla="*/ 2082798185 h 88"/>
                <a:gd name="T50" fmla="*/ 2147483647 w 94"/>
                <a:gd name="T51" fmla="*/ 2036515614 h 88"/>
                <a:gd name="T52" fmla="*/ 1771794380 w 94"/>
                <a:gd name="T53" fmla="*/ 1943943669 h 8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4"/>
                <a:gd name="T82" fmla="*/ 0 h 88"/>
                <a:gd name="T83" fmla="*/ 94 w 94"/>
                <a:gd name="T84" fmla="*/ 88 h 8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8" name="Freeform 15"/>
            <p:cNvSpPr/>
            <p:nvPr/>
          </p:nvSpPr>
          <p:spPr bwMode="auto">
            <a:xfrm>
              <a:off x="2205242" y="3458828"/>
              <a:ext cx="627471" cy="546878"/>
            </a:xfrm>
            <a:custGeom>
              <a:avLst/>
              <a:gdLst>
                <a:gd name="T0" fmla="*/ 2147483647 w 92"/>
                <a:gd name="T1" fmla="*/ 2147483647 h 80"/>
                <a:gd name="T2" fmla="*/ 2147483647 w 92"/>
                <a:gd name="T3" fmla="*/ 2147483647 h 80"/>
                <a:gd name="T4" fmla="*/ 2147483647 w 92"/>
                <a:gd name="T5" fmla="*/ 2147483647 h 80"/>
                <a:gd name="T6" fmla="*/ 2147483647 w 92"/>
                <a:gd name="T7" fmla="*/ 934614573 h 80"/>
                <a:gd name="T8" fmla="*/ 2147483647 w 92"/>
                <a:gd name="T9" fmla="*/ 607499408 h 80"/>
                <a:gd name="T10" fmla="*/ 2139785378 w 92"/>
                <a:gd name="T11" fmla="*/ 2147483647 h 80"/>
                <a:gd name="T12" fmla="*/ 604718368 w 92"/>
                <a:gd name="T13" fmla="*/ 2147483647 h 80"/>
                <a:gd name="T14" fmla="*/ 279101843 w 92"/>
                <a:gd name="T15" fmla="*/ 2147483647 h 80"/>
                <a:gd name="T16" fmla="*/ 0 w 92"/>
                <a:gd name="T17" fmla="*/ 2056145139 h 80"/>
                <a:gd name="T18" fmla="*/ 46514696 w 92"/>
                <a:gd name="T19" fmla="*/ 1962683724 h 80"/>
                <a:gd name="T20" fmla="*/ 837305422 w 92"/>
                <a:gd name="T21" fmla="*/ 1308453395 h 80"/>
                <a:gd name="T22" fmla="*/ 976856504 w 92"/>
                <a:gd name="T23" fmla="*/ 1214991980 h 80"/>
                <a:gd name="T24" fmla="*/ 1023371186 w 92"/>
                <a:gd name="T25" fmla="*/ 1214991980 h 80"/>
                <a:gd name="T26" fmla="*/ 837305422 w 92"/>
                <a:gd name="T27" fmla="*/ 1542106931 h 80"/>
                <a:gd name="T28" fmla="*/ 697754554 w 92"/>
                <a:gd name="T29" fmla="*/ 2147483647 h 80"/>
                <a:gd name="T30" fmla="*/ 1535059976 w 92"/>
                <a:gd name="T31" fmla="*/ 2147483647 h 80"/>
                <a:gd name="T32" fmla="*/ 1860676821 w 92"/>
                <a:gd name="T33" fmla="*/ 420576472 h 80"/>
                <a:gd name="T34" fmla="*/ 2147483647 w 92"/>
                <a:gd name="T35" fmla="*/ 887883652 h 80"/>
                <a:gd name="T36" fmla="*/ 2147483647 w 92"/>
                <a:gd name="T37" fmla="*/ 1822491602 h 80"/>
                <a:gd name="T38" fmla="*/ 2147483647 w 92"/>
                <a:gd name="T39" fmla="*/ 1962683724 h 80"/>
                <a:gd name="T40" fmla="*/ 2147483647 w 92"/>
                <a:gd name="T41" fmla="*/ 2009414431 h 80"/>
                <a:gd name="T42" fmla="*/ 2147483647 w 92"/>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2"/>
                <a:gd name="T67" fmla="*/ 0 h 80"/>
                <a:gd name="T68" fmla="*/ 92 w 92"/>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9" name="Freeform 16"/>
            <p:cNvSpPr/>
            <p:nvPr/>
          </p:nvSpPr>
          <p:spPr bwMode="auto">
            <a:xfrm>
              <a:off x="1882872" y="2799697"/>
              <a:ext cx="676402" cy="693670"/>
            </a:xfrm>
            <a:custGeom>
              <a:avLst/>
              <a:gdLst>
                <a:gd name="T0" fmla="*/ 1493789373 w 99"/>
                <a:gd name="T1" fmla="*/ 2147483647 h 102"/>
                <a:gd name="T2" fmla="*/ 1260382929 w 99"/>
                <a:gd name="T3" fmla="*/ 2147483647 h 102"/>
                <a:gd name="T4" fmla="*/ 1167025817 w 99"/>
                <a:gd name="T5" fmla="*/ 2147483647 h 102"/>
                <a:gd name="T6" fmla="*/ 933619372 w 99"/>
                <a:gd name="T7" fmla="*/ 2147483647 h 102"/>
                <a:gd name="T8" fmla="*/ 700212715 w 99"/>
                <a:gd name="T9" fmla="*/ 2147483647 h 102"/>
                <a:gd name="T10" fmla="*/ 746898103 w 99"/>
                <a:gd name="T11" fmla="*/ 2147483647 h 102"/>
                <a:gd name="T12" fmla="*/ 1213704373 w 99"/>
                <a:gd name="T13" fmla="*/ 2147483647 h 102"/>
                <a:gd name="T14" fmla="*/ 2147483647 w 99"/>
                <a:gd name="T15" fmla="*/ 2147483647 h 102"/>
                <a:gd name="T16" fmla="*/ 1960595857 w 99"/>
                <a:gd name="T17" fmla="*/ 1757474050 h 102"/>
                <a:gd name="T18" fmla="*/ 793576659 w 99"/>
                <a:gd name="T19" fmla="*/ 2147483647 h 102"/>
                <a:gd name="T20" fmla="*/ 606848770 w 99"/>
                <a:gd name="T21" fmla="*/ 2147483647 h 102"/>
                <a:gd name="T22" fmla="*/ 466806270 w 99"/>
                <a:gd name="T23" fmla="*/ 2147483647 h 102"/>
                <a:gd name="T24" fmla="*/ 280085107 w 99"/>
                <a:gd name="T25" fmla="*/ 1942473489 h 102"/>
                <a:gd name="T26" fmla="*/ 0 w 99"/>
                <a:gd name="T27" fmla="*/ 1248735264 h 102"/>
                <a:gd name="T28" fmla="*/ 46678569 w 99"/>
                <a:gd name="T29" fmla="*/ 1109980904 h 102"/>
                <a:gd name="T30" fmla="*/ 560170214 w 99"/>
                <a:gd name="T31" fmla="*/ 1433727477 h 102"/>
                <a:gd name="T32" fmla="*/ 2147483647 w 99"/>
                <a:gd name="T33" fmla="*/ 554990452 h 102"/>
                <a:gd name="T34" fmla="*/ 2147483647 w 99"/>
                <a:gd name="T35" fmla="*/ 46251467 h 102"/>
                <a:gd name="T36" fmla="*/ 2147483647 w 99"/>
                <a:gd name="T37" fmla="*/ 92496133 h 102"/>
                <a:gd name="T38" fmla="*/ 2147483647 w 99"/>
                <a:gd name="T39" fmla="*/ 786240919 h 102"/>
                <a:gd name="T40" fmla="*/ 2147483647 w 99"/>
                <a:gd name="T41" fmla="*/ 1479978931 h 102"/>
                <a:gd name="T42" fmla="*/ 2147483647 w 99"/>
                <a:gd name="T43" fmla="*/ 1618726491 h 102"/>
                <a:gd name="T44" fmla="*/ 2147483647 w 99"/>
                <a:gd name="T45" fmla="*/ 1294979917 h 102"/>
                <a:gd name="T46" fmla="*/ 2053959801 w 99"/>
                <a:gd name="T47" fmla="*/ 1757474050 h 102"/>
                <a:gd name="T48" fmla="*/ 2147483647 w 99"/>
                <a:gd name="T49" fmla="*/ 2147483647 h 102"/>
                <a:gd name="T50" fmla="*/ 2147483647 w 99"/>
                <a:gd name="T51" fmla="*/ 2147483647 h 102"/>
                <a:gd name="T52" fmla="*/ 2147483647 w 99"/>
                <a:gd name="T53" fmla="*/ 2034969595 h 102"/>
                <a:gd name="T54" fmla="*/ 2147483647 w 99"/>
                <a:gd name="T55" fmla="*/ 2127472502 h 102"/>
                <a:gd name="T56" fmla="*/ 2147483647 w 99"/>
                <a:gd name="T57" fmla="*/ 2147483647 h 102"/>
                <a:gd name="T58" fmla="*/ 2147483647 w 99"/>
                <a:gd name="T59" fmla="*/ 2147483647 h 102"/>
                <a:gd name="T60" fmla="*/ 2147483647 w 99"/>
                <a:gd name="T61" fmla="*/ 2147483647 h 102"/>
                <a:gd name="T62" fmla="*/ 2147483647 w 99"/>
                <a:gd name="T63" fmla="*/ 2147483647 h 102"/>
                <a:gd name="T64" fmla="*/ 1493789373 w 99"/>
                <a:gd name="T65" fmla="*/ 2147483647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02"/>
                <a:gd name="T101" fmla="*/ 99 w 99"/>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0" name="Freeform 17"/>
            <p:cNvSpPr/>
            <p:nvPr/>
          </p:nvSpPr>
          <p:spPr bwMode="auto">
            <a:xfrm>
              <a:off x="1822429" y="2238426"/>
              <a:ext cx="546878" cy="483555"/>
            </a:xfrm>
            <a:custGeom>
              <a:avLst/>
              <a:gdLst>
                <a:gd name="T0" fmla="*/ 560768701 w 80"/>
                <a:gd name="T1" fmla="*/ 2147483647 h 71"/>
                <a:gd name="T2" fmla="*/ 186922883 w 80"/>
                <a:gd name="T3" fmla="*/ 2147483647 h 71"/>
                <a:gd name="T4" fmla="*/ 140192175 w 80"/>
                <a:gd name="T5" fmla="*/ 2147483647 h 71"/>
                <a:gd name="T6" fmla="*/ 93461441 w 80"/>
                <a:gd name="T7" fmla="*/ 2147483647 h 71"/>
                <a:gd name="T8" fmla="*/ 0 w 80"/>
                <a:gd name="T9" fmla="*/ 556619453 h 71"/>
                <a:gd name="T10" fmla="*/ 981338444 w 80"/>
                <a:gd name="T11" fmla="*/ 278309727 h 71"/>
                <a:gd name="T12" fmla="*/ 1121530566 w 80"/>
                <a:gd name="T13" fmla="*/ 231922520 h 71"/>
                <a:gd name="T14" fmla="*/ 1168261273 w 80"/>
                <a:gd name="T15" fmla="*/ 278309727 h 71"/>
                <a:gd name="T16" fmla="*/ 747691530 w 80"/>
                <a:gd name="T17" fmla="*/ 556619453 h 71"/>
                <a:gd name="T18" fmla="*/ 186922883 w 80"/>
                <a:gd name="T19" fmla="*/ 1809006571 h 71"/>
                <a:gd name="T20" fmla="*/ 186922883 w 80"/>
                <a:gd name="T21" fmla="*/ 2087309381 h 71"/>
                <a:gd name="T22" fmla="*/ 1729029760 w 80"/>
                <a:gd name="T23" fmla="*/ 1994541778 h 71"/>
                <a:gd name="T24" fmla="*/ 1729029760 w 80"/>
                <a:gd name="T25" fmla="*/ 1855386968 h 71"/>
                <a:gd name="T26" fmla="*/ 1028069151 w 80"/>
                <a:gd name="T27" fmla="*/ 1252386905 h 71"/>
                <a:gd name="T28" fmla="*/ 887883652 w 80"/>
                <a:gd name="T29" fmla="*/ 1159619302 h 71"/>
                <a:gd name="T30" fmla="*/ 981338444 w 80"/>
                <a:gd name="T31" fmla="*/ 1113232095 h 71"/>
                <a:gd name="T32" fmla="*/ 2147483647 w 80"/>
                <a:gd name="T33" fmla="*/ 1020464492 h 71"/>
                <a:gd name="T34" fmla="*/ 2147483647 w 80"/>
                <a:gd name="T35" fmla="*/ 1113232095 h 71"/>
                <a:gd name="T36" fmla="*/ 2147483647 w 80"/>
                <a:gd name="T37" fmla="*/ 1159619302 h 71"/>
                <a:gd name="T38" fmla="*/ 1822491602 w 80"/>
                <a:gd name="T39" fmla="*/ 1855386968 h 71"/>
                <a:gd name="T40" fmla="*/ 1869222309 w 80"/>
                <a:gd name="T41" fmla="*/ 1994541778 h 71"/>
                <a:gd name="T42" fmla="*/ 2147483647 w 80"/>
                <a:gd name="T43" fmla="*/ 1948161381 h 71"/>
                <a:gd name="T44" fmla="*/ 2147483647 w 80"/>
                <a:gd name="T45" fmla="*/ 1484309319 h 71"/>
                <a:gd name="T46" fmla="*/ 2147483647 w 80"/>
                <a:gd name="T47" fmla="*/ 92767630 h 71"/>
                <a:gd name="T48" fmla="*/ 2147483647 w 80"/>
                <a:gd name="T49" fmla="*/ 46387220 h 71"/>
                <a:gd name="T50" fmla="*/ 2147483647 w 80"/>
                <a:gd name="T51" fmla="*/ 0 h 71"/>
                <a:gd name="T52" fmla="*/ 2147483647 w 80"/>
                <a:gd name="T53" fmla="*/ 0 h 71"/>
                <a:gd name="T54" fmla="*/ 2147483647 w 80"/>
                <a:gd name="T55" fmla="*/ 185542070 h 71"/>
                <a:gd name="T56" fmla="*/ 2147483647 w 80"/>
                <a:gd name="T57" fmla="*/ 2147483647 h 71"/>
                <a:gd name="T58" fmla="*/ 2147483647 w 80"/>
                <a:gd name="T59" fmla="*/ 2147483647 h 71"/>
                <a:gd name="T60" fmla="*/ 2147483647 w 80"/>
                <a:gd name="T61" fmla="*/ 2147483647 h 71"/>
                <a:gd name="T62" fmla="*/ 2147483647 w 80"/>
                <a:gd name="T63" fmla="*/ 2147483647 h 71"/>
                <a:gd name="T64" fmla="*/ 560768701 w 80"/>
                <a:gd name="T65" fmla="*/ 2147483647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71"/>
                <a:gd name="T101" fmla="*/ 80 w 80"/>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1" name="Freeform 18"/>
            <p:cNvSpPr/>
            <p:nvPr/>
          </p:nvSpPr>
          <p:spPr bwMode="auto">
            <a:xfrm>
              <a:off x="1831063" y="1481433"/>
              <a:ext cx="633227" cy="662010"/>
            </a:xfrm>
            <a:custGeom>
              <a:avLst/>
              <a:gdLst>
                <a:gd name="T0" fmla="*/ 2147483647 w 93"/>
                <a:gd name="T1" fmla="*/ 2147483647 h 97"/>
                <a:gd name="T2" fmla="*/ 2147483647 w 93"/>
                <a:gd name="T3" fmla="*/ 2147483647 h 97"/>
                <a:gd name="T4" fmla="*/ 2147483647 w 93"/>
                <a:gd name="T5" fmla="*/ 2147483647 h 97"/>
                <a:gd name="T6" fmla="*/ 2147483647 w 93"/>
                <a:gd name="T7" fmla="*/ 2147483647 h 97"/>
                <a:gd name="T8" fmla="*/ 2147483647 w 93"/>
                <a:gd name="T9" fmla="*/ 2147483647 h 97"/>
                <a:gd name="T10" fmla="*/ 2147483647 w 93"/>
                <a:gd name="T11" fmla="*/ 2147483647 h 97"/>
                <a:gd name="T12" fmla="*/ 2147483647 w 93"/>
                <a:gd name="T13" fmla="*/ 2147483647 h 97"/>
                <a:gd name="T14" fmla="*/ 2147483647 w 93"/>
                <a:gd name="T15" fmla="*/ 2147483647 h 97"/>
                <a:gd name="T16" fmla="*/ 2147483647 w 93"/>
                <a:gd name="T17" fmla="*/ 2147483647 h 97"/>
                <a:gd name="T18" fmla="*/ 602695941 w 93"/>
                <a:gd name="T19" fmla="*/ 2147483647 h 97"/>
                <a:gd name="T20" fmla="*/ 139085254 w 93"/>
                <a:gd name="T21" fmla="*/ 2147483647 h 97"/>
                <a:gd name="T22" fmla="*/ 46361747 w 93"/>
                <a:gd name="T23" fmla="*/ 2147483647 h 97"/>
                <a:gd name="T24" fmla="*/ 46361747 w 93"/>
                <a:gd name="T25" fmla="*/ 2147483647 h 97"/>
                <a:gd name="T26" fmla="*/ 139085254 w 93"/>
                <a:gd name="T27" fmla="*/ 2147483647 h 97"/>
                <a:gd name="T28" fmla="*/ 278163699 w 93"/>
                <a:gd name="T29" fmla="*/ 2147483647 h 97"/>
                <a:gd name="T30" fmla="*/ 2147483647 w 93"/>
                <a:gd name="T31" fmla="*/ 1211041555 h 97"/>
                <a:gd name="T32" fmla="*/ 2147483647 w 93"/>
                <a:gd name="T33" fmla="*/ 1211041555 h 97"/>
                <a:gd name="T34" fmla="*/ 1483555475 w 93"/>
                <a:gd name="T35" fmla="*/ 884991282 h 97"/>
                <a:gd name="T36" fmla="*/ 741774333 w 93"/>
                <a:gd name="T37" fmla="*/ 1071302891 h 97"/>
                <a:gd name="T38" fmla="*/ 602695941 w 93"/>
                <a:gd name="T39" fmla="*/ 1304200665 h 97"/>
                <a:gd name="T40" fmla="*/ 556334208 w 93"/>
                <a:gd name="T41" fmla="*/ 1211041555 h 97"/>
                <a:gd name="T42" fmla="*/ 695412600 w 93"/>
                <a:gd name="T43" fmla="*/ 652100333 h 97"/>
                <a:gd name="T44" fmla="*/ 834497800 w 93"/>
                <a:gd name="T45" fmla="*/ 46579568 h 97"/>
                <a:gd name="T46" fmla="*/ 880859534 w 93"/>
                <a:gd name="T47" fmla="*/ 0 h 97"/>
                <a:gd name="T48" fmla="*/ 927221480 w 93"/>
                <a:gd name="T49" fmla="*/ 279470611 h 97"/>
                <a:gd name="T50" fmla="*/ 1483555475 w 93"/>
                <a:gd name="T51" fmla="*/ 745259443 h 97"/>
                <a:gd name="T52" fmla="*/ 2147483647 w 93"/>
                <a:gd name="T53" fmla="*/ 1350780220 h 97"/>
                <a:gd name="T54" fmla="*/ 2147483647 w 93"/>
                <a:gd name="T55" fmla="*/ 1443932505 h 97"/>
                <a:gd name="T56" fmla="*/ 2147483647 w 93"/>
                <a:gd name="T57" fmla="*/ 1537091615 h 97"/>
                <a:gd name="T58" fmla="*/ 788136067 w 93"/>
                <a:gd name="T59" fmla="*/ 2147483647 h 97"/>
                <a:gd name="T60" fmla="*/ 788136067 w 93"/>
                <a:gd name="T61" fmla="*/ 2147483647 h 97"/>
                <a:gd name="T62" fmla="*/ 2147483647 w 93"/>
                <a:gd name="T63" fmla="*/ 2147483647 h 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97"/>
                <a:gd name="T98" fmla="*/ 93 w 93"/>
                <a:gd name="T99" fmla="*/ 97 h 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2" name="Freeform 19"/>
            <p:cNvSpPr/>
            <p:nvPr/>
          </p:nvSpPr>
          <p:spPr bwMode="auto">
            <a:xfrm>
              <a:off x="2026788" y="992122"/>
              <a:ext cx="607323" cy="604444"/>
            </a:xfrm>
            <a:custGeom>
              <a:avLst/>
              <a:gdLst>
                <a:gd name="T0" fmla="*/ 2147483647 w 89"/>
                <a:gd name="T1" fmla="*/ 2147483647 h 89"/>
                <a:gd name="T2" fmla="*/ 2147483647 w 89"/>
                <a:gd name="T3" fmla="*/ 1522112142 h 89"/>
                <a:gd name="T4" fmla="*/ 2147483647 w 89"/>
                <a:gd name="T5" fmla="*/ 968618207 h 89"/>
                <a:gd name="T6" fmla="*/ 2147483647 w 89"/>
                <a:gd name="T7" fmla="*/ 968618207 h 89"/>
                <a:gd name="T8" fmla="*/ 2147483647 w 89"/>
                <a:gd name="T9" fmla="*/ 1060867196 h 89"/>
                <a:gd name="T10" fmla="*/ 2147483647 w 89"/>
                <a:gd name="T11" fmla="*/ 1752731219 h 89"/>
                <a:gd name="T12" fmla="*/ 2147483647 w 89"/>
                <a:gd name="T13" fmla="*/ 2147483647 h 89"/>
                <a:gd name="T14" fmla="*/ 2147483647 w 89"/>
                <a:gd name="T15" fmla="*/ 2147483647 h 89"/>
                <a:gd name="T16" fmla="*/ 2147483647 w 89"/>
                <a:gd name="T17" fmla="*/ 2147483647 h 89"/>
                <a:gd name="T18" fmla="*/ 2147483647 w 89"/>
                <a:gd name="T19" fmla="*/ 2147483647 h 89"/>
                <a:gd name="T20" fmla="*/ 745041978 w 89"/>
                <a:gd name="T21" fmla="*/ 830241115 h 89"/>
                <a:gd name="T22" fmla="*/ 605344088 w 89"/>
                <a:gd name="T23" fmla="*/ 1106988295 h 89"/>
                <a:gd name="T24" fmla="*/ 651910051 w 89"/>
                <a:gd name="T25" fmla="*/ 2147483647 h 89"/>
                <a:gd name="T26" fmla="*/ 977865184 w 89"/>
                <a:gd name="T27" fmla="*/ 2147483647 h 89"/>
                <a:gd name="T28" fmla="*/ 884733044 w 89"/>
                <a:gd name="T29" fmla="*/ 2147483647 h 89"/>
                <a:gd name="T30" fmla="*/ 791607941 w 89"/>
                <a:gd name="T31" fmla="*/ 2147483647 h 89"/>
                <a:gd name="T32" fmla="*/ 0 w 89"/>
                <a:gd name="T33" fmla="*/ 2147483647 h 89"/>
                <a:gd name="T34" fmla="*/ 512212161 w 89"/>
                <a:gd name="T35" fmla="*/ 1106988295 h 89"/>
                <a:gd name="T36" fmla="*/ 977865184 w 89"/>
                <a:gd name="T37" fmla="*/ 46127904 h 89"/>
                <a:gd name="T38" fmla="*/ 1070997110 w 89"/>
                <a:gd name="T39" fmla="*/ 0 h 89"/>
                <a:gd name="T40" fmla="*/ 1164122213 w 89"/>
                <a:gd name="T41" fmla="*/ 138376933 h 89"/>
                <a:gd name="T42" fmla="*/ 2147483647 w 89"/>
                <a:gd name="T43" fmla="*/ 2147483647 h 89"/>
                <a:gd name="T44" fmla="*/ 2147483647 w 89"/>
                <a:gd name="T45" fmla="*/ 2147483647 h 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9"/>
                <a:gd name="T70" fmla="*/ 0 h 89"/>
                <a:gd name="T71" fmla="*/ 89 w 89"/>
                <a:gd name="T72" fmla="*/ 89 h 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3" name="Freeform 20"/>
            <p:cNvSpPr/>
            <p:nvPr/>
          </p:nvSpPr>
          <p:spPr bwMode="auto">
            <a:xfrm>
              <a:off x="2259931" y="404947"/>
              <a:ext cx="756995" cy="762750"/>
            </a:xfrm>
            <a:custGeom>
              <a:avLst/>
              <a:gdLst>
                <a:gd name="T0" fmla="*/ 604620819 w 111"/>
                <a:gd name="T1" fmla="*/ 2147483647 h 112"/>
                <a:gd name="T2" fmla="*/ 46510864 w 111"/>
                <a:gd name="T3" fmla="*/ 2147483647 h 112"/>
                <a:gd name="T4" fmla="*/ 93021729 w 111"/>
                <a:gd name="T5" fmla="*/ 2147483647 h 112"/>
                <a:gd name="T6" fmla="*/ 558109968 w 111"/>
                <a:gd name="T7" fmla="*/ 2147483647 h 112"/>
                <a:gd name="T8" fmla="*/ 976694202 w 111"/>
                <a:gd name="T9" fmla="*/ 1716051253 h 112"/>
                <a:gd name="T10" fmla="*/ 1116226756 w 111"/>
                <a:gd name="T11" fmla="*/ 1669673341 h 112"/>
                <a:gd name="T12" fmla="*/ 1116226756 w 111"/>
                <a:gd name="T13" fmla="*/ 2147483647 h 112"/>
                <a:gd name="T14" fmla="*/ 2046410107 w 111"/>
                <a:gd name="T15" fmla="*/ 2147483647 h 112"/>
                <a:gd name="T16" fmla="*/ 2147483647 w 111"/>
                <a:gd name="T17" fmla="*/ 1947948046 h 112"/>
                <a:gd name="T18" fmla="*/ 1953395224 w 111"/>
                <a:gd name="T19" fmla="*/ 1205873796 h 112"/>
                <a:gd name="T20" fmla="*/ 1395278223 w 111"/>
                <a:gd name="T21" fmla="*/ 1345014340 h 112"/>
                <a:gd name="T22" fmla="*/ 1395278223 w 111"/>
                <a:gd name="T23" fmla="*/ 1205873796 h 112"/>
                <a:gd name="T24" fmla="*/ 1860373522 w 111"/>
                <a:gd name="T25" fmla="*/ 649318214 h 112"/>
                <a:gd name="T26" fmla="*/ 2147483647 w 111"/>
                <a:gd name="T27" fmla="*/ 46377925 h 112"/>
                <a:gd name="T28" fmla="*/ 2147483647 w 111"/>
                <a:gd name="T29" fmla="*/ 0 h 112"/>
                <a:gd name="T30" fmla="*/ 2147483647 w 111"/>
                <a:gd name="T31" fmla="*/ 602933493 h 112"/>
                <a:gd name="T32" fmla="*/ 2147483647 w 111"/>
                <a:gd name="T33" fmla="*/ 2147483647 h 112"/>
                <a:gd name="T34" fmla="*/ 2147483647 w 111"/>
                <a:gd name="T35" fmla="*/ 2147483647 h 112"/>
                <a:gd name="T36" fmla="*/ 2147483647 w 111"/>
                <a:gd name="T37" fmla="*/ 2147483647 h 112"/>
                <a:gd name="T38" fmla="*/ 2147483647 w 111"/>
                <a:gd name="T39" fmla="*/ 2147483647 h 112"/>
                <a:gd name="T40" fmla="*/ 2147483647 w 111"/>
                <a:gd name="T41" fmla="*/ 2147483647 h 112"/>
                <a:gd name="T42" fmla="*/ 2147483647 w 111"/>
                <a:gd name="T43" fmla="*/ 2147483647 h 112"/>
                <a:gd name="T44" fmla="*/ 2147483647 w 111"/>
                <a:gd name="T45" fmla="*/ 2147483647 h 112"/>
                <a:gd name="T46" fmla="*/ 2147483647 w 111"/>
                <a:gd name="T47" fmla="*/ 2040710679 h 112"/>
                <a:gd name="T48" fmla="*/ 2139431809 w 111"/>
                <a:gd name="T49" fmla="*/ 2147483647 h 112"/>
                <a:gd name="T50" fmla="*/ 2147483647 w 111"/>
                <a:gd name="T51" fmla="*/ 2147483647 h 112"/>
                <a:gd name="T52" fmla="*/ 2147483647 w 111"/>
                <a:gd name="T53" fmla="*/ 2147483647 h 112"/>
                <a:gd name="T54" fmla="*/ 2147483647 w 111"/>
                <a:gd name="T55" fmla="*/ 2147483647 h 112"/>
                <a:gd name="T56" fmla="*/ 2147483647 w 111"/>
                <a:gd name="T57" fmla="*/ 2147483647 h 112"/>
                <a:gd name="T58" fmla="*/ 2147483647 w 111"/>
                <a:gd name="T59" fmla="*/ 2147483647 h 112"/>
                <a:gd name="T60" fmla="*/ 2147483647 w 111"/>
                <a:gd name="T61" fmla="*/ 2147483647 h 112"/>
                <a:gd name="T62" fmla="*/ 2147483647 w 111"/>
                <a:gd name="T63" fmla="*/ 2147483647 h 112"/>
                <a:gd name="T64" fmla="*/ 604620819 w 111"/>
                <a:gd name="T65" fmla="*/ 2147483647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
                <a:gd name="T100" fmla="*/ 0 h 112"/>
                <a:gd name="T101" fmla="*/ 111 w 111"/>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4" name="Freeform 21"/>
            <p:cNvSpPr/>
            <p:nvPr/>
          </p:nvSpPr>
          <p:spPr bwMode="auto">
            <a:xfrm>
              <a:off x="2798173" y="1985"/>
              <a:ext cx="656253" cy="662010"/>
            </a:xfrm>
            <a:custGeom>
              <a:avLst/>
              <a:gdLst>
                <a:gd name="T0" fmla="*/ 607498891 w 96"/>
                <a:gd name="T1" fmla="*/ 1676823455 h 97"/>
                <a:gd name="T2" fmla="*/ 0 w 96"/>
                <a:gd name="T3" fmla="*/ 1676823455 h 97"/>
                <a:gd name="T4" fmla="*/ 46730681 w 96"/>
                <a:gd name="T5" fmla="*/ 1537091615 h 97"/>
                <a:gd name="T6" fmla="*/ 654229559 w 96"/>
                <a:gd name="T7" fmla="*/ 1117882446 h 97"/>
                <a:gd name="T8" fmla="*/ 2147483647 w 96"/>
                <a:gd name="T9" fmla="*/ 0 h 97"/>
                <a:gd name="T10" fmla="*/ 2147483647 w 96"/>
                <a:gd name="T11" fmla="*/ 652100333 h 97"/>
                <a:gd name="T12" fmla="*/ 2147483647 w 96"/>
                <a:gd name="T13" fmla="*/ 745259443 h 97"/>
                <a:gd name="T14" fmla="*/ 2147483647 w 96"/>
                <a:gd name="T15" fmla="*/ 838411728 h 97"/>
                <a:gd name="T16" fmla="*/ 2147483647 w 96"/>
                <a:gd name="T17" fmla="*/ 605520778 h 97"/>
                <a:gd name="T18" fmla="*/ 1261721614 w 96"/>
                <a:gd name="T19" fmla="*/ 838411728 h 97"/>
                <a:gd name="T20" fmla="*/ 1028068277 w 96"/>
                <a:gd name="T21" fmla="*/ 978150606 h 97"/>
                <a:gd name="T22" fmla="*/ 1915951387 w 96"/>
                <a:gd name="T23" fmla="*/ 2147483647 h 97"/>
                <a:gd name="T24" fmla="*/ 2009412722 w 96"/>
                <a:gd name="T25" fmla="*/ 2142612606 h 97"/>
                <a:gd name="T26" fmla="*/ 2147483647 w 96"/>
                <a:gd name="T27" fmla="*/ 1211041555 h 97"/>
                <a:gd name="T28" fmla="*/ 2147483647 w 96"/>
                <a:gd name="T29" fmla="*/ 1071302891 h 97"/>
                <a:gd name="T30" fmla="*/ 2147483647 w 96"/>
                <a:gd name="T31" fmla="*/ 1117882446 h 97"/>
                <a:gd name="T32" fmla="*/ 2147483647 w 96"/>
                <a:gd name="T33" fmla="*/ 2147483647 h 97"/>
                <a:gd name="T34" fmla="*/ 2147483647 w 96"/>
                <a:gd name="T35" fmla="*/ 2147483647 h 97"/>
                <a:gd name="T36" fmla="*/ 2147483647 w 96"/>
                <a:gd name="T37" fmla="*/ 2147483647 h 97"/>
                <a:gd name="T38" fmla="*/ 2102874057 w 96"/>
                <a:gd name="T39" fmla="*/ 2147483647 h 97"/>
                <a:gd name="T40" fmla="*/ 2009412722 w 96"/>
                <a:gd name="T41" fmla="*/ 2147483647 h 97"/>
                <a:gd name="T42" fmla="*/ 2147483647 w 96"/>
                <a:gd name="T43" fmla="*/ 2147483647 h 97"/>
                <a:gd name="T44" fmla="*/ 2147483647 w 96"/>
                <a:gd name="T45" fmla="*/ 2147483647 h 97"/>
                <a:gd name="T46" fmla="*/ 2147483647 w 96"/>
                <a:gd name="T47" fmla="*/ 1723403010 h 97"/>
                <a:gd name="T48" fmla="*/ 2147483647 w 96"/>
                <a:gd name="T49" fmla="*/ 1537091615 h 97"/>
                <a:gd name="T50" fmla="*/ 2147483647 w 96"/>
                <a:gd name="T51" fmla="*/ 1583671170 h 97"/>
                <a:gd name="T52" fmla="*/ 2147483647 w 96"/>
                <a:gd name="T53" fmla="*/ 1723403010 h 97"/>
                <a:gd name="T54" fmla="*/ 2147483647 w 96"/>
                <a:gd name="T55" fmla="*/ 2147483647 h 97"/>
                <a:gd name="T56" fmla="*/ 2147483647 w 96"/>
                <a:gd name="T57" fmla="*/ 2147483647 h 97"/>
                <a:gd name="T58" fmla="*/ 2147483647 w 96"/>
                <a:gd name="T59" fmla="*/ 2147483647 h 97"/>
                <a:gd name="T60" fmla="*/ 2009412722 w 96"/>
                <a:gd name="T61" fmla="*/ 2147483647 h 97"/>
                <a:gd name="T62" fmla="*/ 2147483647 w 96"/>
                <a:gd name="T63" fmla="*/ 2147483647 h 97"/>
                <a:gd name="T64" fmla="*/ 607498891 w 96"/>
                <a:gd name="T65" fmla="*/ 1676823455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7"/>
                <a:gd name="T101" fmla="*/ 96 w 96"/>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5" name="Freeform 22"/>
            <p:cNvSpPr/>
            <p:nvPr/>
          </p:nvSpPr>
          <p:spPr bwMode="auto">
            <a:xfrm>
              <a:off x="3359443" y="-340535"/>
              <a:ext cx="633227" cy="690793"/>
            </a:xfrm>
            <a:custGeom>
              <a:avLst/>
              <a:gdLst>
                <a:gd name="T0" fmla="*/ 1622633867 w 93"/>
                <a:gd name="T1" fmla="*/ 2147483647 h 101"/>
                <a:gd name="T2" fmla="*/ 2147483647 w 93"/>
                <a:gd name="T3" fmla="*/ 2147483647 h 101"/>
                <a:gd name="T4" fmla="*/ 2147483647 w 93"/>
                <a:gd name="T5" fmla="*/ 2147483647 h 101"/>
                <a:gd name="T6" fmla="*/ 2147483647 w 93"/>
                <a:gd name="T7" fmla="*/ 2147483647 h 101"/>
                <a:gd name="T8" fmla="*/ 1854442961 w 93"/>
                <a:gd name="T9" fmla="*/ 2147483647 h 101"/>
                <a:gd name="T10" fmla="*/ 1298108541 w 93"/>
                <a:gd name="T11" fmla="*/ 2147483647 h 101"/>
                <a:gd name="T12" fmla="*/ 1205385073 w 93"/>
                <a:gd name="T13" fmla="*/ 2147483647 h 101"/>
                <a:gd name="T14" fmla="*/ 1437193742 w 93"/>
                <a:gd name="T15" fmla="*/ 2147483647 h 101"/>
                <a:gd name="T16" fmla="*/ 1529910400 w 93"/>
                <a:gd name="T17" fmla="*/ 2147483647 h 101"/>
                <a:gd name="T18" fmla="*/ 695412600 w 93"/>
                <a:gd name="T19" fmla="*/ 1590492693 h 101"/>
                <a:gd name="T20" fmla="*/ 139085254 w 93"/>
                <a:gd name="T21" fmla="*/ 1450159164 h 101"/>
                <a:gd name="T22" fmla="*/ 0 w 93"/>
                <a:gd name="T23" fmla="*/ 1403376761 h 101"/>
                <a:gd name="T24" fmla="*/ 46361747 w 93"/>
                <a:gd name="T25" fmla="*/ 1356594358 h 101"/>
                <a:gd name="T26" fmla="*/ 556334208 w 93"/>
                <a:gd name="T27" fmla="*/ 1169478425 h 101"/>
                <a:gd name="T28" fmla="*/ 1112661606 w 93"/>
                <a:gd name="T29" fmla="*/ 935586930 h 101"/>
                <a:gd name="T30" fmla="*/ 2147483647 w 93"/>
                <a:gd name="T31" fmla="*/ 2147483647 h 101"/>
                <a:gd name="T32" fmla="*/ 2147483647 w 93"/>
                <a:gd name="T33" fmla="*/ 2147483647 h 101"/>
                <a:gd name="T34" fmla="*/ 2147483647 w 93"/>
                <a:gd name="T35" fmla="*/ 1029144896 h 101"/>
                <a:gd name="T36" fmla="*/ 2147483647 w 93"/>
                <a:gd name="T37" fmla="*/ 514572448 h 101"/>
                <a:gd name="T38" fmla="*/ 2147483647 w 93"/>
                <a:gd name="T39" fmla="*/ 514572448 h 101"/>
                <a:gd name="T40" fmla="*/ 2147483647 w 93"/>
                <a:gd name="T41" fmla="*/ 467790045 h 101"/>
                <a:gd name="T42" fmla="*/ 2147483647 w 93"/>
                <a:gd name="T43" fmla="*/ 233898442 h 101"/>
                <a:gd name="T44" fmla="*/ 2147483647 w 93"/>
                <a:gd name="T45" fmla="*/ 0 h 101"/>
                <a:gd name="T46" fmla="*/ 2147483647 w 93"/>
                <a:gd name="T47" fmla="*/ 46782416 h 101"/>
                <a:gd name="T48" fmla="*/ 2147483647 w 93"/>
                <a:gd name="T49" fmla="*/ 233898442 h 101"/>
                <a:gd name="T50" fmla="*/ 2147483647 w 93"/>
                <a:gd name="T51" fmla="*/ 982362493 h 101"/>
                <a:gd name="T52" fmla="*/ 2147483647 w 93"/>
                <a:gd name="T53" fmla="*/ 2147483647 h 101"/>
                <a:gd name="T54" fmla="*/ 2147483647 w 93"/>
                <a:gd name="T55" fmla="*/ 2147483647 h 101"/>
                <a:gd name="T56" fmla="*/ 2147483647 w 93"/>
                <a:gd name="T57" fmla="*/ 2147483647 h 101"/>
                <a:gd name="T58" fmla="*/ 880859534 w 93"/>
                <a:gd name="T59" fmla="*/ 1684050660 h 101"/>
                <a:gd name="T60" fmla="*/ 880859534 w 93"/>
                <a:gd name="T61" fmla="*/ 1684050660 h 101"/>
                <a:gd name="T62" fmla="*/ 1622633867 w 93"/>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101"/>
                <a:gd name="T98" fmla="*/ 93 w 93"/>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6" name="Oval 23"/>
            <p:cNvSpPr>
              <a:spLocks noChangeArrowheads="1"/>
            </p:cNvSpPr>
            <p:nvPr/>
          </p:nvSpPr>
          <p:spPr bwMode="auto">
            <a:xfrm>
              <a:off x="314644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7" name="Oval 24"/>
            <p:cNvSpPr>
              <a:spLocks noChangeArrowheads="1"/>
            </p:cNvSpPr>
            <p:nvPr/>
          </p:nvSpPr>
          <p:spPr bwMode="auto">
            <a:xfrm>
              <a:off x="589522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8" name="Freeform 25"/>
            <p:cNvSpPr/>
            <p:nvPr/>
          </p:nvSpPr>
          <p:spPr bwMode="auto">
            <a:xfrm>
              <a:off x="3549412" y="4454721"/>
              <a:ext cx="374180" cy="567025"/>
            </a:xfrm>
            <a:custGeom>
              <a:avLst/>
              <a:gdLst>
                <a:gd name="T0" fmla="*/ 1573671806 w 55"/>
                <a:gd name="T1" fmla="*/ 2147483647 h 83"/>
                <a:gd name="T2" fmla="*/ 1897664399 w 55"/>
                <a:gd name="T3" fmla="*/ 2147483647 h 83"/>
                <a:gd name="T4" fmla="*/ 2147483647 w 55"/>
                <a:gd name="T5" fmla="*/ 2147483647 h 83"/>
                <a:gd name="T6" fmla="*/ 2082801808 w 55"/>
                <a:gd name="T7" fmla="*/ 2147483647 h 83"/>
                <a:gd name="T8" fmla="*/ 1064542230 w 55"/>
                <a:gd name="T9" fmla="*/ 2147483647 h 83"/>
                <a:gd name="T10" fmla="*/ 46282665 w 55"/>
                <a:gd name="T11" fmla="*/ 2147483647 h 83"/>
                <a:gd name="T12" fmla="*/ 0 w 55"/>
                <a:gd name="T13" fmla="*/ 2147483647 h 83"/>
                <a:gd name="T14" fmla="*/ 370274925 w 55"/>
                <a:gd name="T15" fmla="*/ 2147483647 h 83"/>
                <a:gd name="T16" fmla="*/ 879404608 w 55"/>
                <a:gd name="T17" fmla="*/ 2147483647 h 83"/>
                <a:gd name="T18" fmla="*/ 1666243913 w 55"/>
                <a:gd name="T19" fmla="*/ 560056749 h 83"/>
                <a:gd name="T20" fmla="*/ 1573671806 w 55"/>
                <a:gd name="T21" fmla="*/ 373368853 h 83"/>
                <a:gd name="T22" fmla="*/ 925687472 w 55"/>
                <a:gd name="T23" fmla="*/ 186687842 h 83"/>
                <a:gd name="T24" fmla="*/ 833121956 w 55"/>
                <a:gd name="T25" fmla="*/ 93340505 h 83"/>
                <a:gd name="T26" fmla="*/ 1388534397 w 55"/>
                <a:gd name="T27" fmla="*/ 186687842 h 83"/>
                <a:gd name="T28" fmla="*/ 2147483647 w 55"/>
                <a:gd name="T29" fmla="*/ 140014187 h 83"/>
                <a:gd name="T30" fmla="*/ 2147483647 w 55"/>
                <a:gd name="T31" fmla="*/ 280028374 h 83"/>
                <a:gd name="T32" fmla="*/ 1573671806 w 55"/>
                <a:gd name="T33" fmla="*/ 2147483647 h 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83"/>
                <a:gd name="T53" fmla="*/ 55 w 55"/>
                <a:gd name="T54" fmla="*/ 83 h 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9" name="Freeform 26"/>
            <p:cNvSpPr>
              <a:spLocks noEditPoints="1"/>
            </p:cNvSpPr>
            <p:nvPr/>
          </p:nvSpPr>
          <p:spPr bwMode="auto">
            <a:xfrm>
              <a:off x="4102046" y="4543949"/>
              <a:ext cx="408719" cy="538242"/>
            </a:xfrm>
            <a:custGeom>
              <a:avLst/>
              <a:gdLst>
                <a:gd name="T0" fmla="*/ 1484903423 w 60"/>
                <a:gd name="T1" fmla="*/ 92836516 h 79"/>
                <a:gd name="T2" fmla="*/ 2147483647 w 60"/>
                <a:gd name="T3" fmla="*/ 1810360086 h 79"/>
                <a:gd name="T4" fmla="*/ 371225856 w 60"/>
                <a:gd name="T5" fmla="*/ 2147483647 h 79"/>
                <a:gd name="T6" fmla="*/ 324822637 w 60"/>
                <a:gd name="T7" fmla="*/ 2147483647 h 79"/>
                <a:gd name="T8" fmla="*/ 1856122786 w 60"/>
                <a:gd name="T9" fmla="*/ 2135301425 h 79"/>
                <a:gd name="T10" fmla="*/ 1160080892 w 60"/>
                <a:gd name="T11" fmla="*/ 2147483647 h 79"/>
                <a:gd name="T12" fmla="*/ 46403232 w 60"/>
                <a:gd name="T13" fmla="*/ 1067647306 h 79"/>
                <a:gd name="T14" fmla="*/ 1484903423 w 60"/>
                <a:gd name="T15" fmla="*/ 92836516 h 79"/>
                <a:gd name="T16" fmla="*/ 1299290548 w 60"/>
                <a:gd name="T17" fmla="*/ 2147483647 h 79"/>
                <a:gd name="T18" fmla="*/ 1902526005 w 60"/>
                <a:gd name="T19" fmla="*/ 1949621634 h 79"/>
                <a:gd name="T20" fmla="*/ 2041735661 w 60"/>
                <a:gd name="T21" fmla="*/ 1485425135 h 79"/>
                <a:gd name="T22" fmla="*/ 1484903423 w 60"/>
                <a:gd name="T23" fmla="*/ 185679845 h 79"/>
                <a:gd name="T24" fmla="*/ 742451712 w 60"/>
                <a:gd name="T25" fmla="*/ 1114072364 h 79"/>
                <a:gd name="T26" fmla="*/ 1299290548 w 60"/>
                <a:gd name="T27" fmla="*/ 2147483647 h 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
                <a:gd name="T43" fmla="*/ 0 h 79"/>
                <a:gd name="T44" fmla="*/ 60 w 60"/>
                <a:gd name="T45" fmla="*/ 79 h 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0" name="Freeform 27"/>
            <p:cNvSpPr>
              <a:spLocks noEditPoints="1"/>
            </p:cNvSpPr>
            <p:nvPr/>
          </p:nvSpPr>
          <p:spPr bwMode="auto">
            <a:xfrm>
              <a:off x="4648924" y="4558340"/>
              <a:ext cx="408719" cy="552634"/>
            </a:xfrm>
            <a:custGeom>
              <a:avLst/>
              <a:gdLst>
                <a:gd name="T0" fmla="*/ 556838837 w 60"/>
                <a:gd name="T1" fmla="*/ 1908484128 h 81"/>
                <a:gd name="T2" fmla="*/ 46403232 w 60"/>
                <a:gd name="T3" fmla="*/ 1163710739 h 81"/>
                <a:gd name="T4" fmla="*/ 1252887330 w 60"/>
                <a:gd name="T5" fmla="*/ 46550882 h 81"/>
                <a:gd name="T6" fmla="*/ 2147483647 w 60"/>
                <a:gd name="T7" fmla="*/ 791324045 h 81"/>
                <a:gd name="T8" fmla="*/ 1995332442 w 60"/>
                <a:gd name="T9" fmla="*/ 1582648089 h 81"/>
                <a:gd name="T10" fmla="*/ 2147483647 w 60"/>
                <a:gd name="T11" fmla="*/ 2147483647 h 81"/>
                <a:gd name="T12" fmla="*/ 1345693767 w 60"/>
                <a:gd name="T13" fmla="*/ 2147483647 h 81"/>
                <a:gd name="T14" fmla="*/ 46403232 w 60"/>
                <a:gd name="T15" fmla="*/ 2147483647 h 81"/>
                <a:gd name="T16" fmla="*/ 556838837 w 60"/>
                <a:gd name="T17" fmla="*/ 1908484128 h 81"/>
                <a:gd name="T18" fmla="*/ 1345693767 w 60"/>
                <a:gd name="T19" fmla="*/ 2147483647 h 81"/>
                <a:gd name="T20" fmla="*/ 2088138879 w 60"/>
                <a:gd name="T21" fmla="*/ 2147483647 h 81"/>
                <a:gd name="T22" fmla="*/ 1345693767 w 60"/>
                <a:gd name="T23" fmla="*/ 2141231649 h 81"/>
                <a:gd name="T24" fmla="*/ 696048493 w 60"/>
                <a:gd name="T25" fmla="*/ 1955034997 h 81"/>
                <a:gd name="T26" fmla="*/ 371225856 w 60"/>
                <a:gd name="T27" fmla="*/ 2147483647 h 81"/>
                <a:gd name="T28" fmla="*/ 1345693767 w 60"/>
                <a:gd name="T29" fmla="*/ 2147483647 h 81"/>
                <a:gd name="T30" fmla="*/ 1252887330 w 60"/>
                <a:gd name="T31" fmla="*/ 139645837 h 81"/>
                <a:gd name="T32" fmla="*/ 696048493 w 60"/>
                <a:gd name="T33" fmla="*/ 791324045 h 81"/>
                <a:gd name="T34" fmla="*/ 1902526005 w 60"/>
                <a:gd name="T35" fmla="*/ 1536097220 h 81"/>
                <a:gd name="T36" fmla="*/ 2088138879 w 60"/>
                <a:gd name="T37" fmla="*/ 884418959 h 81"/>
                <a:gd name="T38" fmla="*/ 1252887330 w 60"/>
                <a:gd name="T39" fmla="*/ 139645837 h 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81"/>
                <a:gd name="T62" fmla="*/ 60 w 60"/>
                <a:gd name="T63" fmla="*/ 81 h 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1" name="Freeform 28"/>
            <p:cNvSpPr/>
            <p:nvPr/>
          </p:nvSpPr>
          <p:spPr bwMode="auto">
            <a:xfrm>
              <a:off x="5152627" y="4454721"/>
              <a:ext cx="443259" cy="575661"/>
            </a:xfrm>
            <a:custGeom>
              <a:avLst/>
              <a:gdLst>
                <a:gd name="T0" fmla="*/ 1999664011 w 65"/>
                <a:gd name="T1" fmla="*/ 1315022121 h 84"/>
                <a:gd name="T2" fmla="*/ 2147483647 w 65"/>
                <a:gd name="T3" fmla="*/ 2066465474 h 84"/>
                <a:gd name="T4" fmla="*/ 1813645345 w 65"/>
                <a:gd name="T5" fmla="*/ 2147483647 h 84"/>
                <a:gd name="T6" fmla="*/ 418531877 w 65"/>
                <a:gd name="T7" fmla="*/ 2147483647 h 84"/>
                <a:gd name="T8" fmla="*/ 651051907 w 65"/>
                <a:gd name="T9" fmla="*/ 2147483647 h 84"/>
                <a:gd name="T10" fmla="*/ 1162593224 w 65"/>
                <a:gd name="T11" fmla="*/ 2147483647 h 84"/>
                <a:gd name="T12" fmla="*/ 1767143662 w 65"/>
                <a:gd name="T13" fmla="*/ 2147483647 h 84"/>
                <a:gd name="T14" fmla="*/ 2147483647 w 65"/>
                <a:gd name="T15" fmla="*/ 2147483647 h 84"/>
                <a:gd name="T16" fmla="*/ 1441614405 w 65"/>
                <a:gd name="T17" fmla="*/ 1925565643 h 84"/>
                <a:gd name="T18" fmla="*/ 976581377 w 65"/>
                <a:gd name="T19" fmla="*/ 1972536822 h 84"/>
                <a:gd name="T20" fmla="*/ 1395113148 w 65"/>
                <a:gd name="T21" fmla="*/ 1690743583 h 84"/>
                <a:gd name="T22" fmla="*/ 1488122481 w 65"/>
                <a:gd name="T23" fmla="*/ 986264984 h 84"/>
                <a:gd name="T24" fmla="*/ 651051907 w 65"/>
                <a:gd name="T25" fmla="*/ 610543308 h 84"/>
                <a:gd name="T26" fmla="*/ 93009360 w 65"/>
                <a:gd name="T27" fmla="*/ 1221093469 h 84"/>
                <a:gd name="T28" fmla="*/ 46501270 w 65"/>
                <a:gd name="T29" fmla="*/ 1221093469 h 84"/>
                <a:gd name="T30" fmla="*/ 837070574 w 65"/>
                <a:gd name="T31" fmla="*/ 140893032 h 84"/>
                <a:gd name="T32" fmla="*/ 2092673344 w 65"/>
                <a:gd name="T33" fmla="*/ 657507634 h 84"/>
                <a:gd name="T34" fmla="*/ 1999664011 w 65"/>
                <a:gd name="T35" fmla="*/ 1315022121 h 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84"/>
                <a:gd name="T56" fmla="*/ 65 w 65"/>
                <a:gd name="T57" fmla="*/ 84 h 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2" name="Freeform 29"/>
            <p:cNvSpPr>
              <a:spLocks noEditPoints="1"/>
            </p:cNvSpPr>
            <p:nvPr/>
          </p:nvSpPr>
          <p:spPr bwMode="auto">
            <a:xfrm>
              <a:off x="1502936" y="-740618"/>
              <a:ext cx="6188355" cy="6185476"/>
            </a:xfrm>
            <a:custGeom>
              <a:avLst/>
              <a:gdLst>
                <a:gd name="T0" fmla="*/ 2147483647 w 907"/>
                <a:gd name="T1" fmla="*/ 2147483647 h 907"/>
                <a:gd name="T2" fmla="*/ 2147483647 w 907"/>
                <a:gd name="T3" fmla="*/ 2147483647 h 907"/>
                <a:gd name="T4" fmla="*/ 2147483647 w 907"/>
                <a:gd name="T5" fmla="*/ 2147483647 h 907"/>
                <a:gd name="T6" fmla="*/ 1675863822 w 907"/>
                <a:gd name="T7" fmla="*/ 2147483647 h 907"/>
                <a:gd name="T8" fmla="*/ 0 w 907"/>
                <a:gd name="T9" fmla="*/ 2147483647 h 907"/>
                <a:gd name="T10" fmla="*/ 1675863822 w 907"/>
                <a:gd name="T11" fmla="*/ 2147483647 h 907"/>
                <a:gd name="T12" fmla="*/ 2147483647 w 907"/>
                <a:gd name="T13" fmla="*/ 2147483647 h 907"/>
                <a:gd name="T14" fmla="*/ 2147483647 w 907"/>
                <a:gd name="T15" fmla="*/ 1627796313 h 907"/>
                <a:gd name="T16" fmla="*/ 2147483647 w 907"/>
                <a:gd name="T17" fmla="*/ 0 h 907"/>
                <a:gd name="T18" fmla="*/ 2147483647 w 907"/>
                <a:gd name="T19" fmla="*/ 1627796313 h 907"/>
                <a:gd name="T20" fmla="*/ 2147483647 w 907"/>
                <a:gd name="T21" fmla="*/ 2147483647 h 907"/>
                <a:gd name="T22" fmla="*/ 2147483647 w 907"/>
                <a:gd name="T23" fmla="*/ 2147483647 h 907"/>
                <a:gd name="T24" fmla="*/ 2147483647 w 907"/>
                <a:gd name="T25" fmla="*/ 2147483647 h 907"/>
                <a:gd name="T26" fmla="*/ 2147483647 w 907"/>
                <a:gd name="T27" fmla="*/ 2147483647 h 907"/>
                <a:gd name="T28" fmla="*/ 2147483647 w 907"/>
                <a:gd name="T29" fmla="*/ 2147483647 h 907"/>
                <a:gd name="T30" fmla="*/ 2147483647 w 907"/>
                <a:gd name="T31" fmla="*/ 2147483647 h 907"/>
                <a:gd name="T32" fmla="*/ 2147483647 w 907"/>
                <a:gd name="T33" fmla="*/ 2147483647 h 907"/>
                <a:gd name="T34" fmla="*/ 2147483647 w 907"/>
                <a:gd name="T35" fmla="*/ 744132553 h 907"/>
                <a:gd name="T36" fmla="*/ 744826873 w 907"/>
                <a:gd name="T37" fmla="*/ 2147483647 h 907"/>
                <a:gd name="T38" fmla="*/ 2147483647 w 907"/>
                <a:gd name="T39" fmla="*/ 2147483647 h 907"/>
                <a:gd name="T40" fmla="*/ 2147483647 w 907"/>
                <a:gd name="T41" fmla="*/ 2147483647 h 907"/>
                <a:gd name="T42" fmla="*/ 2147483647 w 907"/>
                <a:gd name="T43" fmla="*/ 744132553 h 90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07"/>
                <a:gd name="T67" fmla="*/ 0 h 907"/>
                <a:gd name="T68" fmla="*/ 907 w 907"/>
                <a:gd name="T69" fmla="*/ 907 h 90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3" name="Freeform 30"/>
            <p:cNvSpPr/>
            <p:nvPr/>
          </p:nvSpPr>
          <p:spPr bwMode="auto">
            <a:xfrm>
              <a:off x="4041600" y="2572310"/>
              <a:ext cx="94985" cy="48930"/>
            </a:xfrm>
            <a:custGeom>
              <a:avLst/>
              <a:gdLst>
                <a:gd name="T0" fmla="*/ 138094636 w 14"/>
                <a:gd name="T1" fmla="*/ 293160629 h 7"/>
                <a:gd name="T2" fmla="*/ 322223061 w 14"/>
                <a:gd name="T3" fmla="*/ 342020716 h 7"/>
                <a:gd name="T4" fmla="*/ 598405549 w 14"/>
                <a:gd name="T5" fmla="*/ 195440401 h 7"/>
                <a:gd name="T6" fmla="*/ 644439338 w 14"/>
                <a:gd name="T7" fmla="*/ 195440401 h 7"/>
                <a:gd name="T8" fmla="*/ 322223061 w 14"/>
                <a:gd name="T9" fmla="*/ 0 h 7"/>
                <a:gd name="T10" fmla="*/ 0 w 14"/>
                <a:gd name="T11" fmla="*/ 146580315 h 7"/>
                <a:gd name="T12" fmla="*/ 138094636 w 14"/>
                <a:gd name="T13" fmla="*/ 293160629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4" name="Freeform 31"/>
            <p:cNvSpPr/>
            <p:nvPr/>
          </p:nvSpPr>
          <p:spPr bwMode="auto">
            <a:xfrm>
              <a:off x="3877539" y="2949368"/>
              <a:ext cx="379936" cy="74836"/>
            </a:xfrm>
            <a:custGeom>
              <a:avLst/>
              <a:gdLst>
                <a:gd name="T0" fmla="*/ 2147483647 w 56"/>
                <a:gd name="T1" fmla="*/ 323992251 h 11"/>
                <a:gd name="T2" fmla="*/ 1841217694 w 56"/>
                <a:gd name="T3" fmla="*/ 92572126 h 11"/>
                <a:gd name="T4" fmla="*/ 230153060 w 56"/>
                <a:gd name="T5" fmla="*/ 92572126 h 11"/>
                <a:gd name="T6" fmla="*/ 46033318 w 56"/>
                <a:gd name="T7" fmla="*/ 277709603 h 11"/>
                <a:gd name="T8" fmla="*/ 1104731889 w 56"/>
                <a:gd name="T9" fmla="*/ 509129754 h 11"/>
                <a:gd name="T10" fmla="*/ 1519004492 w 56"/>
                <a:gd name="T11" fmla="*/ 462847106 h 11"/>
                <a:gd name="T12" fmla="*/ 2147483647 w 56"/>
                <a:gd name="T13" fmla="*/ 323992251 h 11"/>
                <a:gd name="T14" fmla="*/ 0 60000 65536"/>
                <a:gd name="T15" fmla="*/ 0 60000 65536"/>
                <a:gd name="T16" fmla="*/ 0 60000 65536"/>
                <a:gd name="T17" fmla="*/ 0 60000 65536"/>
                <a:gd name="T18" fmla="*/ 0 60000 65536"/>
                <a:gd name="T19" fmla="*/ 0 60000 65536"/>
                <a:gd name="T20" fmla="*/ 0 60000 65536"/>
                <a:gd name="T21" fmla="*/ 0 w 56"/>
                <a:gd name="T22" fmla="*/ 0 h 11"/>
                <a:gd name="T23" fmla="*/ 56 w 5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5" name="Freeform 32"/>
            <p:cNvSpPr>
              <a:spLocks noEditPoints="1"/>
            </p:cNvSpPr>
            <p:nvPr/>
          </p:nvSpPr>
          <p:spPr bwMode="auto">
            <a:xfrm>
              <a:off x="2717581" y="465391"/>
              <a:ext cx="3759066" cy="3764823"/>
            </a:xfrm>
            <a:custGeom>
              <a:avLst/>
              <a:gdLst>
                <a:gd name="T0" fmla="*/ 2147483647 w 551"/>
                <a:gd name="T1" fmla="*/ 2147483647 h 552"/>
                <a:gd name="T2" fmla="*/ 2147483647 w 551"/>
                <a:gd name="T3" fmla="*/ 232586949 h 552"/>
                <a:gd name="T4" fmla="*/ 2147483647 w 551"/>
                <a:gd name="T5" fmla="*/ 744268561 h 552"/>
                <a:gd name="T6" fmla="*/ 2147483647 w 551"/>
                <a:gd name="T7" fmla="*/ 0 h 552"/>
                <a:gd name="T8" fmla="*/ 2147483647 w 551"/>
                <a:gd name="T9" fmla="*/ 2147483647 h 552"/>
                <a:gd name="T10" fmla="*/ 279262429 w 551"/>
                <a:gd name="T11" fmla="*/ 2147483647 h 552"/>
                <a:gd name="T12" fmla="*/ 2147483647 w 551"/>
                <a:gd name="T13" fmla="*/ 2147483647 h 552"/>
                <a:gd name="T14" fmla="*/ 279262429 w 551"/>
                <a:gd name="T15" fmla="*/ 2147483647 h 552"/>
                <a:gd name="T16" fmla="*/ 2147483647 w 551"/>
                <a:gd name="T17" fmla="*/ 2147483647 h 552"/>
                <a:gd name="T18" fmla="*/ 2147483647 w 551"/>
                <a:gd name="T19" fmla="*/ 2147483647 h 552"/>
                <a:gd name="T20" fmla="*/ 2147483647 w 551"/>
                <a:gd name="T21" fmla="*/ 2147483647 h 552"/>
                <a:gd name="T22" fmla="*/ 2147483647 w 551"/>
                <a:gd name="T23" fmla="*/ 2147483647 h 552"/>
                <a:gd name="T24" fmla="*/ 2147483647 w 551"/>
                <a:gd name="T25" fmla="*/ 2147483647 h 552"/>
                <a:gd name="T26" fmla="*/ 2147483647 w 551"/>
                <a:gd name="T27" fmla="*/ 2147483647 h 552"/>
                <a:gd name="T28" fmla="*/ 2147483647 w 551"/>
                <a:gd name="T29" fmla="*/ 2147483647 h 552"/>
                <a:gd name="T30" fmla="*/ 2147483647 w 551"/>
                <a:gd name="T31" fmla="*/ 2147483647 h 552"/>
                <a:gd name="T32" fmla="*/ 2147483647 w 551"/>
                <a:gd name="T33" fmla="*/ 2147483647 h 552"/>
                <a:gd name="T34" fmla="*/ 2147483647 w 551"/>
                <a:gd name="T35" fmla="*/ 2147483647 h 552"/>
                <a:gd name="T36" fmla="*/ 2147483647 w 551"/>
                <a:gd name="T37" fmla="*/ 2147483647 h 552"/>
                <a:gd name="T38" fmla="*/ 2147483647 w 551"/>
                <a:gd name="T39" fmla="*/ 2147483647 h 552"/>
                <a:gd name="T40" fmla="*/ 2147483647 w 551"/>
                <a:gd name="T41" fmla="*/ 2147483647 h 552"/>
                <a:gd name="T42" fmla="*/ 2147483647 w 551"/>
                <a:gd name="T43" fmla="*/ 2147483647 h 552"/>
                <a:gd name="T44" fmla="*/ 2147483647 w 551"/>
                <a:gd name="T45" fmla="*/ 2147483647 h 552"/>
                <a:gd name="T46" fmla="*/ 2147483647 w 551"/>
                <a:gd name="T47" fmla="*/ 2147483647 h 552"/>
                <a:gd name="T48" fmla="*/ 2147483647 w 551"/>
                <a:gd name="T49" fmla="*/ 2147483647 h 552"/>
                <a:gd name="T50" fmla="*/ 2147483647 w 551"/>
                <a:gd name="T51" fmla="*/ 2147483647 h 552"/>
                <a:gd name="T52" fmla="*/ 2147483647 w 551"/>
                <a:gd name="T53" fmla="*/ 2147483647 h 552"/>
                <a:gd name="T54" fmla="*/ 2147483647 w 551"/>
                <a:gd name="T55" fmla="*/ 2147483647 h 552"/>
                <a:gd name="T56" fmla="*/ 2147483647 w 551"/>
                <a:gd name="T57" fmla="*/ 2147483647 h 552"/>
                <a:gd name="T58" fmla="*/ 2147483647 w 551"/>
                <a:gd name="T59" fmla="*/ 2147483647 h 552"/>
                <a:gd name="T60" fmla="*/ 2147483647 w 551"/>
                <a:gd name="T61" fmla="*/ 2147483647 h 552"/>
                <a:gd name="T62" fmla="*/ 2147483647 w 551"/>
                <a:gd name="T63" fmla="*/ 2147483647 h 552"/>
                <a:gd name="T64" fmla="*/ 2147483647 w 551"/>
                <a:gd name="T65" fmla="*/ 2147483647 h 552"/>
                <a:gd name="T66" fmla="*/ 2147483647 w 551"/>
                <a:gd name="T67" fmla="*/ 2147483647 h 552"/>
                <a:gd name="T68" fmla="*/ 2147483647 w 551"/>
                <a:gd name="T69" fmla="*/ 2147483647 h 552"/>
                <a:gd name="T70" fmla="*/ 2147483647 w 551"/>
                <a:gd name="T71" fmla="*/ 2147483647 h 552"/>
                <a:gd name="T72" fmla="*/ 2147483647 w 551"/>
                <a:gd name="T73" fmla="*/ 2147483647 h 552"/>
                <a:gd name="T74" fmla="*/ 2147483647 w 551"/>
                <a:gd name="T75" fmla="*/ 2147483647 h 552"/>
                <a:gd name="T76" fmla="*/ 2147483647 w 551"/>
                <a:gd name="T77" fmla="*/ 2147483647 h 552"/>
                <a:gd name="T78" fmla="*/ 2147483647 w 551"/>
                <a:gd name="T79" fmla="*/ 2147483647 h 552"/>
                <a:gd name="T80" fmla="*/ 2147483647 w 551"/>
                <a:gd name="T81" fmla="*/ 2147483647 h 552"/>
                <a:gd name="T82" fmla="*/ 2147483647 w 551"/>
                <a:gd name="T83" fmla="*/ 2147483647 h 552"/>
                <a:gd name="T84" fmla="*/ 2147483647 w 551"/>
                <a:gd name="T85" fmla="*/ 2147483647 h 552"/>
                <a:gd name="T86" fmla="*/ 2147483647 w 551"/>
                <a:gd name="T87" fmla="*/ 2147483647 h 552"/>
                <a:gd name="T88" fmla="*/ 2147483647 w 551"/>
                <a:gd name="T89" fmla="*/ 2147483647 h 552"/>
                <a:gd name="T90" fmla="*/ 2147483647 w 551"/>
                <a:gd name="T91" fmla="*/ 2147483647 h 552"/>
                <a:gd name="T92" fmla="*/ 2147483647 w 551"/>
                <a:gd name="T93" fmla="*/ 2147483647 h 552"/>
                <a:gd name="T94" fmla="*/ 2147483647 w 551"/>
                <a:gd name="T95" fmla="*/ 2147483647 h 552"/>
                <a:gd name="T96" fmla="*/ 2147483647 w 551"/>
                <a:gd name="T97" fmla="*/ 2147483647 h 552"/>
                <a:gd name="T98" fmla="*/ 2147483647 w 551"/>
                <a:gd name="T99" fmla="*/ 2147483647 h 552"/>
                <a:gd name="T100" fmla="*/ 2147483647 w 551"/>
                <a:gd name="T101" fmla="*/ 2147483647 h 552"/>
                <a:gd name="T102" fmla="*/ 2147483647 w 551"/>
                <a:gd name="T103" fmla="*/ 2147483647 h 552"/>
                <a:gd name="T104" fmla="*/ 2147483647 w 551"/>
                <a:gd name="T105" fmla="*/ 2147483647 h 552"/>
                <a:gd name="T106" fmla="*/ 2147483647 w 551"/>
                <a:gd name="T107" fmla="*/ 2147483647 h 552"/>
                <a:gd name="T108" fmla="*/ 2147483647 w 551"/>
                <a:gd name="T109" fmla="*/ 2147483647 h 552"/>
                <a:gd name="T110" fmla="*/ 2147483647 w 551"/>
                <a:gd name="T111" fmla="*/ 2147483647 h 552"/>
                <a:gd name="T112" fmla="*/ 2147483647 w 551"/>
                <a:gd name="T113" fmla="*/ 2147483647 h 552"/>
                <a:gd name="T114" fmla="*/ 2147483647 w 551"/>
                <a:gd name="T115" fmla="*/ 2147483647 h 552"/>
                <a:gd name="T116" fmla="*/ 2147483647 w 551"/>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51"/>
                <a:gd name="T178" fmla="*/ 0 h 552"/>
                <a:gd name="T179" fmla="*/ 551 w 551"/>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6" name="Freeform 33"/>
            <p:cNvSpPr/>
            <p:nvPr/>
          </p:nvSpPr>
          <p:spPr bwMode="auto">
            <a:xfrm>
              <a:off x="5405917" y="1461284"/>
              <a:ext cx="135281" cy="129523"/>
            </a:xfrm>
            <a:custGeom>
              <a:avLst/>
              <a:gdLst>
                <a:gd name="T0" fmla="*/ 457527143 w 20"/>
                <a:gd name="T1" fmla="*/ 836486679 h 19"/>
                <a:gd name="T2" fmla="*/ 777791260 w 20"/>
                <a:gd name="T3" fmla="*/ 790015209 h 19"/>
                <a:gd name="T4" fmla="*/ 823543277 w 20"/>
                <a:gd name="T5" fmla="*/ 232357458 h 19"/>
                <a:gd name="T6" fmla="*/ 183008120 w 20"/>
                <a:gd name="T7" fmla="*/ 46471484 h 19"/>
                <a:gd name="T8" fmla="*/ 0 w 20"/>
                <a:gd name="T9" fmla="*/ 232357458 h 19"/>
                <a:gd name="T10" fmla="*/ 457527143 w 20"/>
                <a:gd name="T11" fmla="*/ 836486679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7" name="Freeform 34"/>
            <p:cNvSpPr/>
            <p:nvPr/>
          </p:nvSpPr>
          <p:spPr bwMode="auto">
            <a:xfrm>
              <a:off x="5072034" y="1475677"/>
              <a:ext cx="120888" cy="115132"/>
            </a:xfrm>
            <a:custGeom>
              <a:avLst/>
              <a:gdLst>
                <a:gd name="T0" fmla="*/ 135313963 w 18"/>
                <a:gd name="T1" fmla="*/ 779727945 h 17"/>
                <a:gd name="T2" fmla="*/ 360837200 w 18"/>
                <a:gd name="T3" fmla="*/ 733864795 h 17"/>
                <a:gd name="T4" fmla="*/ 811883674 w 18"/>
                <a:gd name="T5" fmla="*/ 137596276 h 17"/>
                <a:gd name="T6" fmla="*/ 360837200 w 18"/>
                <a:gd name="T7" fmla="*/ 45863163 h 17"/>
                <a:gd name="T8" fmla="*/ 90209300 w 18"/>
                <a:gd name="T9" fmla="*/ 275199325 h 17"/>
                <a:gd name="T10" fmla="*/ 135313963 w 18"/>
                <a:gd name="T11" fmla="*/ 779727945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4DD34EC1-8B22-F746-8666-76593562B7E2}" type="datetime1">
              <a:rPr lang="zh-CN" altLang="en-US" smtClean="0"/>
              <a:t>2020/12/1</a:t>
            </a:fld>
            <a:endParaRPr lang="zh-CN" altLang="en-US"/>
          </a:p>
        </p:txBody>
      </p:sp>
      <p:sp>
        <p:nvSpPr>
          <p:cNvPr id="5" name="Footer Placeholder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6" name="Slide Number Placeholder 5"/>
          <p:cNvSpPr>
            <a:spLocks noGrp="1"/>
          </p:cNvSpPr>
          <p:nvPr>
            <p:ph type="sldNum" sz="quarter" idx="12"/>
          </p:nvPr>
        </p:nvSpPr>
        <p:spPr/>
        <p:txBody>
          <a:bodyPr/>
          <a:lstStyle/>
          <a:p>
            <a:fld id="{5B3F3CCD-5AE8-4BDA-99FD-25BB3DCCC447}"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35961" y="980760"/>
            <a:ext cx="4937760" cy="533766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5667632" y="923553"/>
            <a:ext cx="5642919" cy="539486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A8E2CB61-CEBA-5849-BAC2-01B6DD1F3889}" type="datetime1">
              <a:rPr lang="zh-CN" altLang="en-US" smtClean="0"/>
              <a:t>2020/12/1</a:t>
            </a:fld>
            <a:endParaRPr lang="zh-CN" altLang="en-US"/>
          </a:p>
        </p:txBody>
      </p:sp>
      <p:sp>
        <p:nvSpPr>
          <p:cNvPr id="6" name="Footer Placeholder 5"/>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7" name="Slide Number Placeholder 6"/>
          <p:cNvSpPr>
            <a:spLocks noGrp="1"/>
          </p:cNvSpPr>
          <p:nvPr>
            <p:ph type="sldNum" sz="quarter" idx="12"/>
          </p:nvPr>
        </p:nvSpPr>
        <p:spPr/>
        <p:txBody>
          <a:bodyPr/>
          <a:lstStyle/>
          <a:p>
            <a:fld id="{5B3F3CCD-5AE8-4BDA-99FD-25BB3DCCC447}" type="slidenum">
              <a:rPr lang="zh-CN" altLang="en-US" smtClean="0"/>
              <a:t>‹#›</a:t>
            </a:fld>
            <a:endParaRPr lang="zh-CN" altLang="en-US"/>
          </a:p>
        </p:txBody>
      </p:sp>
      <p:sp>
        <p:nvSpPr>
          <p:cNvPr id="9" name="Title 1"/>
          <p:cNvSpPr>
            <a:spLocks noGrp="1"/>
          </p:cNvSpPr>
          <p:nvPr>
            <p:ph type="title"/>
          </p:nvPr>
        </p:nvSpPr>
        <p:spPr>
          <a:xfrm>
            <a:off x="635961" y="0"/>
            <a:ext cx="10674590" cy="891408"/>
          </a:xfrm>
        </p:spPr>
        <p:txBody>
          <a:bodyPr/>
          <a:lstStyle>
            <a:lvl1pPr marL="0">
              <a:defRPr/>
            </a:lvl1pPr>
          </a:lstStyle>
          <a:p>
            <a:r>
              <a:rPr lang="zh-CN" altLang="en-US" dirty="0"/>
              <a:t>单击此处编辑母版标题样式</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5961" y="891407"/>
            <a:ext cx="5399079" cy="726947"/>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635961" y="1627690"/>
            <a:ext cx="5399079" cy="466601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035040" y="891408"/>
            <a:ext cx="527551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Content Placeholder 5"/>
          <p:cNvSpPr>
            <a:spLocks noGrp="1"/>
          </p:cNvSpPr>
          <p:nvPr>
            <p:ph sz="quarter" idx="4" hasCustomPrompt="1"/>
          </p:nvPr>
        </p:nvSpPr>
        <p:spPr>
          <a:xfrm>
            <a:off x="6035039" y="1618354"/>
            <a:ext cx="5275511" cy="4675353"/>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Date Placeholder 6"/>
          <p:cNvSpPr>
            <a:spLocks noGrp="1"/>
          </p:cNvSpPr>
          <p:nvPr>
            <p:ph type="dt" sz="half" idx="10"/>
          </p:nvPr>
        </p:nvSpPr>
        <p:spPr/>
        <p:txBody>
          <a:bodyPr/>
          <a:lstStyle/>
          <a:p>
            <a:fld id="{5D127312-C543-B949-83A6-EE6B3DFA925A}" type="datetime1">
              <a:rPr lang="zh-CN" altLang="en-US" smtClean="0"/>
              <a:t>2020/12/1</a:t>
            </a:fld>
            <a:endParaRPr lang="zh-CN" altLang="en-US"/>
          </a:p>
        </p:txBody>
      </p:sp>
      <p:sp>
        <p:nvSpPr>
          <p:cNvPr id="8" name="Footer Placeholder 7"/>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9" name="Slide Number Placeholder 8"/>
          <p:cNvSpPr>
            <a:spLocks noGrp="1"/>
          </p:cNvSpPr>
          <p:nvPr>
            <p:ph type="sldNum" sz="quarter" idx="12"/>
          </p:nvPr>
        </p:nvSpPr>
        <p:spPr/>
        <p:txBody>
          <a:bodyPr/>
          <a:lstStyle/>
          <a:p>
            <a:fld id="{5B3F3CCD-5AE8-4BDA-99FD-25BB3DCCC447}" type="slidenum">
              <a:rPr lang="zh-CN" altLang="en-US" smtClean="0"/>
              <a:t>‹#›</a:t>
            </a:fld>
            <a:endParaRPr lang="zh-CN" altLang="en-US"/>
          </a:p>
        </p:txBody>
      </p:sp>
      <p:sp>
        <p:nvSpPr>
          <p:cNvPr id="11" name="Title 1"/>
          <p:cNvSpPr>
            <a:spLocks noGrp="1"/>
          </p:cNvSpPr>
          <p:nvPr>
            <p:ph type="title"/>
          </p:nvPr>
        </p:nvSpPr>
        <p:spPr>
          <a:xfrm>
            <a:off x="635961" y="0"/>
            <a:ext cx="10674590" cy="891408"/>
          </a:xfrm>
        </p:spPr>
        <p:txBody>
          <a:bodyPr/>
          <a:lstStyle>
            <a:lvl1pPr marL="0">
              <a:defRPr/>
            </a:lvl1pPr>
          </a:lstStyle>
          <a:p>
            <a:r>
              <a:rPr lang="zh-CN" altLang="en-US" dirty="0"/>
              <a:t>单击此处编辑母版标题样式</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8198770-BB04-F240-86AD-54F8D371830F}" type="datetime1">
              <a:rPr lang="zh-CN" altLang="en-US" smtClean="0"/>
              <a:t>2020/12/1</a:t>
            </a:fld>
            <a:endParaRPr lang="zh-CN" altLang="en-US"/>
          </a:p>
        </p:txBody>
      </p:sp>
      <p:sp>
        <p:nvSpPr>
          <p:cNvPr id="4" name="Footer Placeholder 3"/>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5" name="Slide Number Placeholder 4"/>
          <p:cNvSpPr>
            <a:spLocks noGrp="1"/>
          </p:cNvSpPr>
          <p:nvPr>
            <p:ph type="sldNum" sz="quarter" idx="12"/>
          </p:nvPr>
        </p:nvSpPr>
        <p:spPr/>
        <p:txBody>
          <a:bodyPr/>
          <a:lstStyle/>
          <a:p>
            <a:fld id="{5B3F3CCD-5AE8-4BDA-99FD-25BB3DCCC44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D325F71-C5F4-FA4F-8C8E-4CB9EA6C568F}" type="datetime1">
              <a:rPr lang="zh-CN" altLang="en-US" smtClean="0"/>
              <a:t>2020/12/1</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9" name="Slide Number Placeholder 8"/>
          <p:cNvSpPr>
            <a:spLocks noGrp="1"/>
          </p:cNvSpPr>
          <p:nvPr>
            <p:ph type="sldNum" sz="quarter" idx="12"/>
          </p:nvPr>
        </p:nvSpPr>
        <p:spPr/>
        <p:txBody>
          <a:bodyPr/>
          <a:lstStyle/>
          <a:p>
            <a:fld id="{5B3F3CCD-5AE8-4BDA-99FD-25BB3DCCC44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3BF75FA-4A9C-284B-A7B4-96FC6C39EBBB}" type="datetime1">
              <a:rPr lang="zh-CN" altLang="en-US" smtClean="0"/>
              <a:t>2020/12/1</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B3F3CCD-5AE8-4BDA-99FD-25BB3DCCC44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644198" y="0"/>
            <a:ext cx="10633401" cy="749643"/>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44197" y="963150"/>
            <a:ext cx="10633401" cy="54045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D4A4B0-3C0D-5041-97BC-5196BF07984E}" type="datetime1">
              <a:rPr lang="zh-CN" altLang="en-US" smtClean="0"/>
              <a:t>2020/12/1</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B3F3CCD-5AE8-4BDA-99FD-25BB3DCCC447}" type="slidenum">
              <a:rPr lang="zh-CN" altLang="en-US" smtClean="0"/>
              <a:t>‹#›</a:t>
            </a:fld>
            <a:endParaRPr lang="zh-CN" altLang="en-US"/>
          </a:p>
        </p:txBody>
      </p:sp>
      <p:cxnSp>
        <p:nvCxnSpPr>
          <p:cNvPr id="10" name="Straight Connector 9"/>
          <p:cNvCxnSpPr/>
          <p:nvPr/>
        </p:nvCxnSpPr>
        <p:spPr>
          <a:xfrm>
            <a:off x="644198" y="856396"/>
            <a:ext cx="10633401"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package" Target="../embeddings/Microsoft_Visio___107.vsdx"/><Relationship Id="rId3" Type="http://schemas.openxmlformats.org/officeDocument/2006/relationships/notesSlide" Target="../notesSlides/notesSlide31.xml"/><Relationship Id="rId7" Type="http://schemas.openxmlformats.org/officeDocument/2006/relationships/image" Target="../media/image65.e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package" Target="../embeddings/Microsoft_Visio___106.vsdx"/><Relationship Id="rId11" Type="http://schemas.openxmlformats.org/officeDocument/2006/relationships/image" Target="../media/image67.emf"/><Relationship Id="rId5" Type="http://schemas.openxmlformats.org/officeDocument/2006/relationships/image" Target="../media/image64.emf"/><Relationship Id="rId10" Type="http://schemas.openxmlformats.org/officeDocument/2006/relationships/package" Target="../embeddings/Microsoft_Visio___108.vsdx"/><Relationship Id="rId4" Type="http://schemas.openxmlformats.org/officeDocument/2006/relationships/package" Target="../embeddings/Microsoft_Visio___105.vsdx"/><Relationship Id="rId9" Type="http://schemas.openxmlformats.org/officeDocument/2006/relationships/image" Target="../media/image66.emf"/></Relationships>
</file>

<file path=ppt/slides/_rels/slide10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8.png"/><Relationship Id="rId4" Type="http://schemas.openxmlformats.org/officeDocument/2006/relationships/oleObject" Target="../embeddings/oleObject2.bin"/></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1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9.emf"/><Relationship Id="rId4" Type="http://schemas.openxmlformats.org/officeDocument/2006/relationships/package" Target="../embeddings/Microsoft_Visio___43.vsdx"/></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3.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package" Target="../embeddings/Microsoft_Visio___70.vsdx"/><Relationship Id="rId5" Type="http://schemas.openxmlformats.org/officeDocument/2006/relationships/image" Target="../media/image12.emf"/><Relationship Id="rId4" Type="http://schemas.openxmlformats.org/officeDocument/2006/relationships/package" Target="../embeddings/Microsoft_Visio___69.vsdx"/></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6.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package" Target="../embeddings/Microsoft_Visio___73.vsdx"/><Relationship Id="rId5" Type="http://schemas.openxmlformats.org/officeDocument/2006/relationships/image" Target="../media/image15.emf"/><Relationship Id="rId4" Type="http://schemas.openxmlformats.org/officeDocument/2006/relationships/package" Target="../embeddings/Microsoft_Visio___72.vsdx"/></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package" Target="../embeddings/Microsoft_Visio___60.vsdx"/><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8.emf"/></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0.emf"/><Relationship Id="rId4" Type="http://schemas.openxmlformats.org/officeDocument/2006/relationships/package" Target="../embeddings/Microsoft_Visio___64.vsdx"/></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7.png"/><Relationship Id="rId4" Type="http://schemas.openxmlformats.org/officeDocument/2006/relationships/image" Target="../media/image26.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package" Target="../embeddings/Microsoft_Visio___77.vsdx"/><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8.emf"/></Relationships>
</file>

<file path=ppt/slides/_rels/slide5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package" Target="../embeddings/Microsoft_Visio___85.vsdx"/><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33.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1.xml"/><Relationship Id="rId5" Type="http://schemas.openxmlformats.org/officeDocument/2006/relationships/image" Target="../media/image39.png"/><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0.emf"/><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5.xml.rels><?xml version="1.0" encoding="UTF-8" standalone="yes"?>
<Relationships xmlns="http://schemas.openxmlformats.org/package/2006/relationships"><Relationship Id="rId3" Type="http://schemas.openxmlformats.org/officeDocument/2006/relationships/package" Target="../embeddings/Microsoft_Visio___42.vsdx"/><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42.png"/><Relationship Id="rId4" Type="http://schemas.openxmlformats.org/officeDocument/2006/relationships/image" Target="../media/image41.emf"/></Relationships>
</file>

<file path=ppt/slides/_rels/slide66.xml.rels><?xml version="1.0" encoding="UTF-8" standalone="yes"?>
<Relationships xmlns="http://schemas.openxmlformats.org/package/2006/relationships"><Relationship Id="rId3" Type="http://schemas.openxmlformats.org/officeDocument/2006/relationships/package" Target="../embeddings/Microsoft_Visio___53.vsdx"/><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43.emf"/></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package" Target="../embeddings/Microsoft_Visio___431.vsdx"/><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45.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package" Target="../embeddings/Microsoft_Visio___44.vsdx"/><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46.emf"/></Relationships>
</file>

<file path=ppt/slides/_rels/slide74.xml.rels><?xml version="1.0" encoding="UTF-8" standalone="yes"?>
<Relationships xmlns="http://schemas.openxmlformats.org/package/2006/relationships"><Relationship Id="rId3" Type="http://schemas.openxmlformats.org/officeDocument/2006/relationships/package" Target="../embeddings/Microsoft_Visio___45.vsdx"/><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47.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48.emf"/></Relationships>
</file>

<file path=ppt/slides/_rels/slide76.xml.rels><?xml version="1.0" encoding="UTF-8" standalone="yes"?>
<Relationships xmlns="http://schemas.openxmlformats.org/package/2006/relationships"><Relationship Id="rId3" Type="http://schemas.openxmlformats.org/officeDocument/2006/relationships/package" Target="../embeddings/Microsoft_Visio___47.vsdx"/><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49.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package" Target="../embeddings/Microsoft_Visio___48.vsdx"/><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50.emf"/></Relationships>
</file>

<file path=ppt/slides/_rels/slide79.xml.rels><?xml version="1.0" encoding="UTF-8" standalone="yes"?>
<Relationships xmlns="http://schemas.openxmlformats.org/package/2006/relationships"><Relationship Id="rId3" Type="http://schemas.openxmlformats.org/officeDocument/2006/relationships/package" Target="../embeddings/Microsoft_Visio___49.vsdx"/><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51.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emf"/></Relationships>
</file>

<file path=ppt/slides/_rels/slide8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package" Target="../embeddings/Microsoft_Visio___51.vsdx"/><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53.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package" Target="../embeddings/Microsoft_Visio___52.vsdx"/><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54.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55.emf"/></Relationships>
</file>

<file path=ppt/slides/_rels/slide8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cstate="print">
            <a:extLst>
              <a:ext uri="{BEBA8EAE-BF5A-486C-A8C5-ECC9F3942E4B}">
                <a14:imgProps xmlns:a14="http://schemas.microsoft.com/office/drawing/2010/main">
                  <a14:imgLayer r:embed="rId4">
                    <a14:imgEffect>
                      <a14:artisticBlur/>
                    </a14:imgEffect>
                    <a14:imgEffect>
                      <a14:colorTemperature colorTemp="5900"/>
                    </a14:imgEffect>
                  </a14:imgLayer>
                </a14:imgProps>
              </a:ext>
              <a:ext uri="{28A0092B-C50C-407E-A947-70E740481C1C}">
                <a14:useLocalDpi xmlns:a14="http://schemas.microsoft.com/office/drawing/2010/main" val="0"/>
              </a:ext>
            </a:extLst>
          </a:blip>
          <a:srcRect l="6749" r="23139"/>
          <a:stretch>
            <a:fillRect/>
          </a:stretch>
        </p:blipFill>
        <p:spPr>
          <a:xfrm>
            <a:off x="-1" y="0"/>
            <a:ext cx="12192001" cy="633984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2700"/>
          </a:effectLst>
        </p:spPr>
      </p:pic>
      <p:sp>
        <p:nvSpPr>
          <p:cNvPr id="2" name="标题 1"/>
          <p:cNvSpPr>
            <a:spLocks noGrp="1"/>
          </p:cNvSpPr>
          <p:nvPr>
            <p:ph type="ctrTitle" idx="4294967295"/>
          </p:nvPr>
        </p:nvSpPr>
        <p:spPr>
          <a:xfrm>
            <a:off x="-1" y="1490996"/>
            <a:ext cx="12192001" cy="1638284"/>
          </a:xfrm>
        </p:spPr>
        <p:txBody>
          <a:bodyPr>
            <a:normAutofit/>
          </a:bodyPr>
          <a:lstStyle/>
          <a:p>
            <a:pPr algn="ctr">
              <a:lnSpc>
                <a:spcPct val="150000"/>
              </a:lnSpc>
            </a:pP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第</a:t>
            </a:r>
            <a: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t>4</a:t>
            </a: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章 结构化设计</a:t>
            </a:r>
          </a:p>
        </p:txBody>
      </p:sp>
      <p:sp>
        <p:nvSpPr>
          <p:cNvPr id="3" name="副标题 2"/>
          <p:cNvSpPr>
            <a:spLocks noGrp="1"/>
          </p:cNvSpPr>
          <p:nvPr>
            <p:ph type="subTitle" idx="4294967295"/>
          </p:nvPr>
        </p:nvSpPr>
        <p:spPr>
          <a:xfrm>
            <a:off x="1116677" y="4822198"/>
            <a:ext cx="10058400" cy="1143000"/>
          </a:xfrm>
        </p:spPr>
        <p:txBody>
          <a:bodyPr>
            <a:normAutofit/>
          </a:bodyPr>
          <a:lstStyle/>
          <a:p>
            <a:pPr algn="ctr"/>
            <a:r>
              <a:rPr lang="zh-CN" altLang="en-US" b="1" dirty="0">
                <a:solidFill>
                  <a:srgbClr val="595959"/>
                </a:solidFill>
                <a:latin typeface="腾讯体 W3" panose="020C04030202040F0204" pitchFamily="34" charset="-122"/>
                <a:ea typeface="腾讯体 W3" panose="020C04030202040F0204" pitchFamily="34" charset="-122"/>
              </a:rPr>
              <a:t>深圳大学   计算机与软件学院  许智武</a:t>
            </a:r>
            <a:endParaRPr lang="en-US" altLang="zh-CN" b="1" dirty="0">
              <a:solidFill>
                <a:srgbClr val="595959"/>
              </a:solidFill>
              <a:latin typeface="腾讯体 W3" panose="020C04030202040F0204" pitchFamily="34" charset="-122"/>
              <a:ea typeface="腾讯体 W3" panose="020C04030202040F0204" pitchFamily="34" charset="-122"/>
            </a:endParaRPr>
          </a:p>
          <a:p>
            <a:pPr algn="r"/>
            <a:endParaRPr lang="zh-CN" altLang="en-US" b="1" dirty="0">
              <a:solidFill>
                <a:srgbClr val="595959"/>
              </a:solidFill>
              <a:latin typeface="腾讯体 W3" panose="020C04030202040F0204" pitchFamily="34" charset="-122"/>
              <a:ea typeface="腾讯体 W3" panose="020C04030202040F0204" pitchFamily="34" charset="-122"/>
            </a:endParaRPr>
          </a:p>
        </p:txBody>
      </p:sp>
      <p:sp>
        <p:nvSpPr>
          <p:cNvPr id="6" name="矩形 5"/>
          <p:cNvSpPr/>
          <p:nvPr/>
        </p:nvSpPr>
        <p:spPr>
          <a:xfrm>
            <a:off x="9536842" y="376166"/>
            <a:ext cx="2276585" cy="369332"/>
          </a:xfrm>
          <a:prstGeom prst="rect">
            <a:avLst/>
          </a:prstGeom>
        </p:spPr>
        <p:txBody>
          <a:bodyPr wrap="none">
            <a:spAutoFit/>
          </a:bodyPr>
          <a:lstStyle/>
          <a:p>
            <a:pPr algn="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软件工程</a:t>
            </a: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课程组</a:t>
            </a:r>
            <a:endParaRPr lang="en-US" altLang="zh-CN" b="1" dirty="0">
              <a:solidFill>
                <a:schemeClr val="tx1">
                  <a:lumMod val="65000"/>
                  <a:lumOff val="35000"/>
                </a:schemeClr>
              </a:solidFill>
              <a:latin typeface="腾讯体 W7" panose="020C08030202040F0204" pitchFamily="34" charset="-122"/>
              <a:ea typeface="腾讯体 W7" panose="020C08030202040F0204" pitchFamily="34" charset="-122"/>
            </a:endParaRPr>
          </a:p>
        </p:txBody>
      </p:sp>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069" y="349282"/>
            <a:ext cx="3537512" cy="435578"/>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62998" y="301751"/>
            <a:ext cx="2161036" cy="43281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a:extLst>
              <a:ext uri="{FF2B5EF4-FFF2-40B4-BE49-F238E27FC236}">
                <a16:creationId xmlns:a16="http://schemas.microsoft.com/office/drawing/2014/main" id="{705011E6-C579-7144-880B-7B9CC0AB6C72}"/>
              </a:ext>
            </a:extLst>
          </p:cNvPr>
          <p:cNvSpPr>
            <a:spLocks noGrp="1" noChangeArrowheads="1"/>
          </p:cNvSpPr>
          <p:nvPr>
            <p:ph type="title"/>
          </p:nvPr>
        </p:nvSpPr>
        <p:spPr>
          <a:xfrm>
            <a:off x="645730" y="108716"/>
            <a:ext cx="5105400" cy="762000"/>
          </a:xfrm>
        </p:spPr>
        <p:txBody>
          <a:bodyPr/>
          <a:lstStyle/>
          <a:p>
            <a:pPr eaLnBrk="1" hangingPunct="1"/>
            <a:r>
              <a:rPr lang="zh-CN" altLang="en-US" dirty="0">
                <a:latin typeface="隶书" pitchFamily="49" charset="-122"/>
              </a:rPr>
              <a:t>4.2.1 模块化</a:t>
            </a:r>
          </a:p>
        </p:txBody>
      </p:sp>
      <p:sp>
        <p:nvSpPr>
          <p:cNvPr id="325635" name="Rectangle 3">
            <a:extLst>
              <a:ext uri="{FF2B5EF4-FFF2-40B4-BE49-F238E27FC236}">
                <a16:creationId xmlns:a16="http://schemas.microsoft.com/office/drawing/2014/main" id="{3B2E3286-D3C9-EF43-B009-6CA905957927}"/>
              </a:ext>
            </a:extLst>
          </p:cNvPr>
          <p:cNvSpPr>
            <a:spLocks noGrp="1" noChangeArrowheads="1"/>
          </p:cNvSpPr>
          <p:nvPr>
            <p:ph type="body" idx="1"/>
          </p:nvPr>
        </p:nvSpPr>
        <p:spPr>
          <a:xfrm>
            <a:off x="724119" y="946479"/>
            <a:ext cx="10488364" cy="5380749"/>
          </a:xfrm>
          <a:noFill/>
        </p:spPr>
        <p:txBody>
          <a:bodyPr>
            <a:normAutofit/>
          </a:bodyPr>
          <a:lstStyle/>
          <a:p>
            <a:pPr eaLnBrk="1" hangingPunct="1">
              <a:lnSpc>
                <a:spcPct val="80000"/>
              </a:lnSpc>
            </a:pPr>
            <a:r>
              <a:rPr lang="zh-CN" altLang="en-US" sz="2400" dirty="0">
                <a:effectLst>
                  <a:outerShdw blurRad="38100" dist="38100" dir="2700000" algn="tl">
                    <a:srgbClr val="C0C0C0"/>
                  </a:outerShdw>
                </a:effectLst>
              </a:rPr>
              <a:t>模块</a:t>
            </a:r>
            <a:r>
              <a:rPr lang="zh-CN" altLang="en-US" sz="2400" dirty="0">
                <a:latin typeface="楷体_GB2312" pitchFamily="49" charset="-122"/>
              </a:rPr>
              <a:t>(</a:t>
            </a:r>
            <a:r>
              <a:rPr lang="en-US" altLang="zh-CN" sz="2400" dirty="0">
                <a:latin typeface="楷体_GB2312" pitchFamily="49" charset="-122"/>
              </a:rPr>
              <a:t>Module)(</a:t>
            </a:r>
            <a:r>
              <a:rPr lang="zh-CN" altLang="en-US" sz="2400" dirty="0"/>
              <a:t>组件）：由</a:t>
            </a:r>
            <a:r>
              <a:rPr lang="zh-CN" altLang="en-US" sz="2400" dirty="0">
                <a:solidFill>
                  <a:schemeClr val="hlink"/>
                </a:solidFill>
              </a:rPr>
              <a:t>边界</a:t>
            </a:r>
            <a:r>
              <a:rPr lang="zh-CN" altLang="en-US" sz="2400" dirty="0"/>
              <a:t>元素</a:t>
            </a:r>
            <a:r>
              <a:rPr lang="zh-CN" altLang="en-US" sz="2400" dirty="0">
                <a:solidFill>
                  <a:schemeClr val="tx1"/>
                </a:solidFill>
              </a:rPr>
              <a:t>（{</a:t>
            </a:r>
            <a:r>
              <a:rPr lang="zh-CN" altLang="en-US" sz="2400" dirty="0">
                <a:solidFill>
                  <a:schemeClr val="tx1"/>
                </a:solidFill>
                <a:latin typeface="Times New Roman" panose="02020603050405020304" pitchFamily="18" charset="0"/>
              </a:rPr>
              <a:t>…</a:t>
            </a:r>
            <a:r>
              <a:rPr lang="zh-CN" altLang="en-US" sz="2400" dirty="0">
                <a:solidFill>
                  <a:schemeClr val="tx1"/>
                </a:solidFill>
              </a:rPr>
              <a:t>}）</a:t>
            </a:r>
            <a:r>
              <a:rPr lang="zh-CN" altLang="en-US" sz="2400" dirty="0"/>
              <a:t>限定的相邻的</a:t>
            </a:r>
            <a:r>
              <a:rPr lang="zh-CN" altLang="en-US" sz="2400" dirty="0">
                <a:solidFill>
                  <a:schemeClr val="hlink"/>
                </a:solidFill>
              </a:rPr>
              <a:t>程序元素的序列</a:t>
            </a:r>
            <a:r>
              <a:rPr lang="zh-CN" altLang="en-US" sz="2400" dirty="0"/>
              <a:t>，有一个总体标识符来代表它。</a:t>
            </a:r>
          </a:p>
          <a:p>
            <a:pPr lvl="1" eaLnBrk="1" hangingPunct="1">
              <a:lnSpc>
                <a:spcPct val="80000"/>
              </a:lnSpc>
            </a:pPr>
            <a:r>
              <a:rPr lang="zh-CN" altLang="en-US" sz="2400" dirty="0"/>
              <a:t>例如：过程、函数、子程序、宏</a:t>
            </a:r>
            <a:endParaRPr lang="en-US" altLang="zh-CN" sz="2400" dirty="0"/>
          </a:p>
          <a:p>
            <a:pPr lvl="1" eaLnBrk="1" hangingPunct="1">
              <a:lnSpc>
                <a:spcPct val="80000"/>
              </a:lnSpc>
            </a:pPr>
            <a:endParaRPr lang="zh-CN" altLang="en-US" sz="2400" dirty="0"/>
          </a:p>
          <a:p>
            <a:pPr eaLnBrk="1" hangingPunct="1"/>
            <a:r>
              <a:rPr lang="zh-CN" altLang="en-US" sz="2400" dirty="0">
                <a:effectLst>
                  <a:outerShdw blurRad="38100" dist="38100" dir="2700000" algn="tl">
                    <a:srgbClr val="C0C0C0"/>
                  </a:outerShdw>
                </a:effectLst>
                <a:latin typeface="楷体_GB2312" pitchFamily="49" charset="-122"/>
              </a:rPr>
              <a:t>模块一般具有如下三个基本属性:</a:t>
            </a:r>
          </a:p>
          <a:p>
            <a:pPr lvl="1" eaLnBrk="1" hangingPunct="1"/>
            <a:r>
              <a:rPr lang="zh-CN" altLang="en-US" sz="2400" dirty="0">
                <a:latin typeface="楷体_GB2312" pitchFamily="49" charset="-122"/>
              </a:rPr>
              <a:t>功能：描述该模块实现什么功能</a:t>
            </a:r>
          </a:p>
          <a:p>
            <a:pPr lvl="1" eaLnBrk="1" hangingPunct="1"/>
            <a:r>
              <a:rPr lang="zh-CN" altLang="en-US" sz="2400" dirty="0">
                <a:latin typeface="楷体_GB2312" pitchFamily="49" charset="-122"/>
              </a:rPr>
              <a:t>逻辑：描述模块内部怎么做</a:t>
            </a:r>
          </a:p>
          <a:p>
            <a:pPr lvl="1" eaLnBrk="1" hangingPunct="1"/>
            <a:r>
              <a:rPr lang="zh-CN" altLang="en-US" sz="2400" dirty="0">
                <a:latin typeface="楷体_GB2312" pitchFamily="49" charset="-122"/>
              </a:rPr>
              <a:t>状态：该模块使用时的环境和条件</a:t>
            </a:r>
            <a:endParaRPr lang="en-US" altLang="zh-CN" sz="2400" dirty="0">
              <a:latin typeface="楷体_GB2312" pitchFamily="49" charset="-122"/>
            </a:endParaRPr>
          </a:p>
          <a:p>
            <a:pPr lvl="1" eaLnBrk="1" hangingPunct="1"/>
            <a:endParaRPr lang="en-US" altLang="zh-CN" sz="2400" dirty="0">
              <a:latin typeface="楷体_GB2312" pitchFamily="49" charset="-122"/>
            </a:endParaRPr>
          </a:p>
          <a:p>
            <a:r>
              <a:rPr lang="zh-CN" altLang="en-US" sz="2400" dirty="0">
                <a:effectLst>
                  <a:outerShdw blurRad="38100" dist="38100" dir="2700000" algn="tl">
                    <a:srgbClr val="C0C0C0"/>
                  </a:outerShdw>
                </a:effectLst>
              </a:rPr>
              <a:t>模块化：</a:t>
            </a:r>
            <a:r>
              <a:rPr lang="zh-CN" altLang="en-US" sz="2400" dirty="0"/>
              <a:t>将整个程序划分成若干独立命名且可独立访问的模块，每个模块完成一个子功能。这些模块集成起来构成一个整体，可以完成指定的功能、满足用户的需求。</a:t>
            </a:r>
          </a:p>
          <a:p>
            <a:r>
              <a:rPr lang="zh-CN" altLang="en-US" sz="2400" dirty="0"/>
              <a:t>能够把一个大而复杂的软件系统划分成易于理解的比较单纯的模块结构。 </a:t>
            </a:r>
          </a:p>
          <a:p>
            <a:pPr lvl="1" eaLnBrk="1" hangingPunct="1"/>
            <a:endParaRPr lang="zh-CN" altLang="en-US" sz="2400" dirty="0">
              <a:latin typeface="楷体_GB2312" pitchFamily="49" charset="-122"/>
            </a:endParaRPr>
          </a:p>
        </p:txBody>
      </p:sp>
      <p:sp>
        <p:nvSpPr>
          <p:cNvPr id="2" name="灯片编号占位符 1">
            <a:extLst>
              <a:ext uri="{FF2B5EF4-FFF2-40B4-BE49-F238E27FC236}">
                <a16:creationId xmlns:a16="http://schemas.microsoft.com/office/drawing/2014/main" id="{4572C319-BD01-9B46-B56F-EC44228C689B}"/>
              </a:ext>
            </a:extLst>
          </p:cNvPr>
          <p:cNvSpPr>
            <a:spLocks noGrp="1"/>
          </p:cNvSpPr>
          <p:nvPr>
            <p:ph type="sldNum" sz="quarter" idx="12"/>
          </p:nvPr>
        </p:nvSpPr>
        <p:spPr/>
        <p:txBody>
          <a:bodyPr/>
          <a:lstStyle/>
          <a:p>
            <a:fld id="{5B3F3CCD-5AE8-4BDA-99FD-25BB3DCCC447}" type="slidenum">
              <a:rPr lang="zh-CN" altLang="en-US" smtClean="0"/>
              <a:t>10</a:t>
            </a:fld>
            <a:endParaRPr lang="zh-CN" altLang="en-US"/>
          </a:p>
        </p:txBody>
      </p:sp>
      <p:sp>
        <p:nvSpPr>
          <p:cNvPr id="3" name="页脚占位符 2">
            <a:extLst>
              <a:ext uri="{FF2B5EF4-FFF2-40B4-BE49-F238E27FC236}">
                <a16:creationId xmlns:a16="http://schemas.microsoft.com/office/drawing/2014/main" id="{53C95FF8-AB8E-CF4E-AC47-93608B379D75}"/>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2023879810"/>
      </p:ext>
    </p:extLst>
  </p:cSld>
  <p:clrMapOvr>
    <a:masterClrMapping/>
  </p:clrMapOvr>
  <p:transition>
    <p:pull dir="l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C1D570-1983-41BD-AD8D-04CD3EAA5357}"/>
              </a:ext>
            </a:extLst>
          </p:cNvPr>
          <p:cNvSpPr>
            <a:spLocks noGrp="1"/>
          </p:cNvSpPr>
          <p:nvPr>
            <p:ph type="title"/>
          </p:nvPr>
        </p:nvSpPr>
        <p:spPr/>
        <p:txBody>
          <a:bodyPr/>
          <a:lstStyle/>
          <a:p>
            <a:r>
              <a:rPr lang="en-US" altLang="zh-CN" dirty="0"/>
              <a:t>4.6.1 </a:t>
            </a:r>
            <a:r>
              <a:rPr lang="zh-CN" altLang="en-US" dirty="0"/>
              <a:t>数据元素设计</a:t>
            </a:r>
          </a:p>
        </p:txBody>
      </p:sp>
      <p:sp>
        <p:nvSpPr>
          <p:cNvPr id="3" name="内容占位符 2">
            <a:extLst>
              <a:ext uri="{FF2B5EF4-FFF2-40B4-BE49-F238E27FC236}">
                <a16:creationId xmlns:a16="http://schemas.microsoft.com/office/drawing/2014/main" id="{0D78DD77-196F-4FED-B9F3-121D5048DF00}"/>
              </a:ext>
            </a:extLst>
          </p:cNvPr>
          <p:cNvSpPr>
            <a:spLocks noGrp="1"/>
          </p:cNvSpPr>
          <p:nvPr>
            <p:ph idx="1"/>
          </p:nvPr>
        </p:nvSpPr>
        <p:spPr/>
        <p:txBody>
          <a:bodyPr>
            <a:noAutofit/>
          </a:bodyPr>
          <a:lstStyle/>
          <a:p>
            <a:pPr marL="0" indent="0">
              <a:buNone/>
            </a:pPr>
            <a:r>
              <a:rPr lang="zh-CN" altLang="en-US" sz="2400" dirty="0"/>
              <a:t>将数据模型直接映射成为具体的数据结构</a:t>
            </a:r>
            <a:endParaRPr lang="en-US" altLang="zh-CN" sz="2400" dirty="0"/>
          </a:p>
          <a:p>
            <a:pPr marL="0" indent="0">
              <a:buNone/>
            </a:pPr>
            <a:endParaRPr lang="zh-CN" altLang="en-US" sz="2400" dirty="0"/>
          </a:p>
        </p:txBody>
      </p:sp>
      <p:sp>
        <p:nvSpPr>
          <p:cNvPr id="6" name="灯片编号占位符 5">
            <a:extLst>
              <a:ext uri="{FF2B5EF4-FFF2-40B4-BE49-F238E27FC236}">
                <a16:creationId xmlns:a16="http://schemas.microsoft.com/office/drawing/2014/main" id="{56EF09A4-2D0B-4C63-A520-79E822709676}"/>
              </a:ext>
            </a:extLst>
          </p:cNvPr>
          <p:cNvSpPr>
            <a:spLocks noGrp="1"/>
          </p:cNvSpPr>
          <p:nvPr>
            <p:ph type="sldNum" sz="quarter" idx="12"/>
          </p:nvPr>
        </p:nvSpPr>
        <p:spPr/>
        <p:txBody>
          <a:bodyPr/>
          <a:lstStyle/>
          <a:p>
            <a:fld id="{5B3F3CCD-5AE8-4BDA-99FD-25BB3DCCC447}" type="slidenum">
              <a:rPr lang="zh-CN" altLang="en-US" smtClean="0"/>
              <a:pPr/>
              <a:t>100</a:t>
            </a:fld>
            <a:endParaRPr lang="zh-CN" altLang="en-US"/>
          </a:p>
        </p:txBody>
      </p:sp>
      <p:pic>
        <p:nvPicPr>
          <p:cNvPr id="7" name="图片 6">
            <a:extLst>
              <a:ext uri="{FF2B5EF4-FFF2-40B4-BE49-F238E27FC236}">
                <a16:creationId xmlns:a16="http://schemas.microsoft.com/office/drawing/2014/main" id="{982C8792-AF0A-2D49-940F-44F92D5D3C12}"/>
              </a:ext>
            </a:extLst>
          </p:cNvPr>
          <p:cNvPicPr>
            <a:picLocks noChangeAspect="1"/>
          </p:cNvPicPr>
          <p:nvPr/>
        </p:nvPicPr>
        <p:blipFill>
          <a:blip r:embed="rId3"/>
          <a:stretch>
            <a:fillRect/>
          </a:stretch>
        </p:blipFill>
        <p:spPr>
          <a:xfrm>
            <a:off x="1972704" y="1658574"/>
            <a:ext cx="7301390" cy="3540851"/>
          </a:xfrm>
          <a:prstGeom prst="rect">
            <a:avLst/>
          </a:prstGeom>
        </p:spPr>
      </p:pic>
      <p:sp>
        <p:nvSpPr>
          <p:cNvPr id="8" name="矩形 7">
            <a:extLst>
              <a:ext uri="{FF2B5EF4-FFF2-40B4-BE49-F238E27FC236}">
                <a16:creationId xmlns:a16="http://schemas.microsoft.com/office/drawing/2014/main" id="{613008A8-4562-7948-B188-4ECC43AAA0D0}"/>
              </a:ext>
            </a:extLst>
          </p:cNvPr>
          <p:cNvSpPr/>
          <p:nvPr/>
        </p:nvSpPr>
        <p:spPr>
          <a:xfrm>
            <a:off x="2228193" y="2102068"/>
            <a:ext cx="2522482" cy="70671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474593FD-B3F0-8B49-889A-391D40542DF4}"/>
              </a:ext>
            </a:extLst>
          </p:cNvPr>
          <p:cNvSpPr/>
          <p:nvPr/>
        </p:nvSpPr>
        <p:spPr>
          <a:xfrm>
            <a:off x="2228192" y="3778463"/>
            <a:ext cx="2522483" cy="70671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页脚占位符 9">
            <a:extLst>
              <a:ext uri="{FF2B5EF4-FFF2-40B4-BE49-F238E27FC236}">
                <a16:creationId xmlns:a16="http://schemas.microsoft.com/office/drawing/2014/main" id="{3BE65C67-136B-D346-89EF-D30EF406E2BB}"/>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249835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C1D570-1983-41BD-AD8D-04CD3EAA5357}"/>
              </a:ext>
            </a:extLst>
          </p:cNvPr>
          <p:cNvSpPr>
            <a:spLocks noGrp="1"/>
          </p:cNvSpPr>
          <p:nvPr>
            <p:ph type="title"/>
          </p:nvPr>
        </p:nvSpPr>
        <p:spPr/>
        <p:txBody>
          <a:bodyPr/>
          <a:lstStyle/>
          <a:p>
            <a:r>
              <a:rPr lang="en-US" altLang="zh-CN" dirty="0"/>
              <a:t>4.6.1 </a:t>
            </a:r>
            <a:r>
              <a:rPr lang="zh-CN" altLang="en-US" dirty="0"/>
              <a:t>数据元素设计</a:t>
            </a:r>
          </a:p>
        </p:txBody>
      </p:sp>
      <p:sp>
        <p:nvSpPr>
          <p:cNvPr id="3" name="内容占位符 2">
            <a:extLst>
              <a:ext uri="{FF2B5EF4-FFF2-40B4-BE49-F238E27FC236}">
                <a16:creationId xmlns:a16="http://schemas.microsoft.com/office/drawing/2014/main" id="{0D78DD77-196F-4FED-B9F3-121D5048DF00}"/>
              </a:ext>
            </a:extLst>
          </p:cNvPr>
          <p:cNvSpPr>
            <a:spLocks noGrp="1"/>
          </p:cNvSpPr>
          <p:nvPr>
            <p:ph idx="1"/>
          </p:nvPr>
        </p:nvSpPr>
        <p:spPr/>
        <p:txBody>
          <a:bodyPr>
            <a:noAutofit/>
          </a:bodyPr>
          <a:lstStyle/>
          <a:p>
            <a:pPr marL="0" indent="0">
              <a:buNone/>
            </a:pPr>
            <a:r>
              <a:rPr lang="zh-CN" altLang="en-US" sz="2400" dirty="0"/>
              <a:t>将数据模型直接映射成为具体的数据结构</a:t>
            </a:r>
            <a:endParaRPr lang="en-US" altLang="zh-CN" sz="2400" dirty="0"/>
          </a:p>
          <a:p>
            <a:pPr>
              <a:buFont typeface="Wingdings" pitchFamily="2" charset="2"/>
              <a:buChar char="l"/>
            </a:pPr>
            <a:r>
              <a:rPr lang="zh-CN" altLang="en-US" sz="2400" dirty="0"/>
              <a:t>如果数据项为非组合项，如选择项、重复项或者可选项，可以利用上述内容包含基本数据元素对应的原子类型来定义相关数据项</a:t>
            </a:r>
            <a:endParaRPr lang="en-US" altLang="zh-CN" sz="2400" dirty="0"/>
          </a:p>
          <a:p>
            <a:pPr>
              <a:buFont typeface="Wingdings" pitchFamily="2" charset="2"/>
              <a:buChar char="l"/>
            </a:pPr>
            <a:r>
              <a:rPr lang="zh-CN" altLang="en-US" sz="2400" dirty="0"/>
              <a:t>如果数据项为组合项，即多个子组合项组成，可以递归地为各个组合项定义结构体来表示子数据项，并最终完成数据元素的定义</a:t>
            </a:r>
            <a:endParaRPr lang="en-US" altLang="zh-CN" sz="2400" dirty="0"/>
          </a:p>
          <a:p>
            <a:pPr marL="0" indent="0">
              <a:buNone/>
            </a:pPr>
            <a:endParaRPr lang="zh-CN" altLang="en-US" sz="2400" dirty="0"/>
          </a:p>
        </p:txBody>
      </p:sp>
      <p:sp>
        <p:nvSpPr>
          <p:cNvPr id="6" name="灯片编号占位符 5">
            <a:extLst>
              <a:ext uri="{FF2B5EF4-FFF2-40B4-BE49-F238E27FC236}">
                <a16:creationId xmlns:a16="http://schemas.microsoft.com/office/drawing/2014/main" id="{56EF09A4-2D0B-4C63-A520-79E822709676}"/>
              </a:ext>
            </a:extLst>
          </p:cNvPr>
          <p:cNvSpPr>
            <a:spLocks noGrp="1"/>
          </p:cNvSpPr>
          <p:nvPr>
            <p:ph type="sldNum" sz="quarter" idx="12"/>
          </p:nvPr>
        </p:nvSpPr>
        <p:spPr/>
        <p:txBody>
          <a:bodyPr/>
          <a:lstStyle/>
          <a:p>
            <a:fld id="{5B3F3CCD-5AE8-4BDA-99FD-25BB3DCCC447}" type="slidenum">
              <a:rPr lang="zh-CN" altLang="en-US" smtClean="0"/>
              <a:pPr/>
              <a:t>101</a:t>
            </a:fld>
            <a:endParaRPr lang="zh-CN" altLang="en-US"/>
          </a:p>
        </p:txBody>
      </p:sp>
      <p:pic>
        <p:nvPicPr>
          <p:cNvPr id="8" name="图片 7">
            <a:extLst>
              <a:ext uri="{FF2B5EF4-FFF2-40B4-BE49-F238E27FC236}">
                <a16:creationId xmlns:a16="http://schemas.microsoft.com/office/drawing/2014/main" id="{32E62D81-CE9D-7949-814B-C18CF587D221}"/>
              </a:ext>
            </a:extLst>
          </p:cNvPr>
          <p:cNvPicPr>
            <a:picLocks noChangeAspect="1"/>
          </p:cNvPicPr>
          <p:nvPr/>
        </p:nvPicPr>
        <p:blipFill>
          <a:blip r:embed="rId3"/>
          <a:stretch>
            <a:fillRect/>
          </a:stretch>
        </p:blipFill>
        <p:spPr>
          <a:xfrm>
            <a:off x="2368859" y="3136298"/>
            <a:ext cx="7340600" cy="3162300"/>
          </a:xfrm>
          <a:prstGeom prst="rect">
            <a:avLst/>
          </a:prstGeom>
        </p:spPr>
      </p:pic>
      <p:sp>
        <p:nvSpPr>
          <p:cNvPr id="7" name="页脚占位符 6">
            <a:extLst>
              <a:ext uri="{FF2B5EF4-FFF2-40B4-BE49-F238E27FC236}">
                <a16:creationId xmlns:a16="http://schemas.microsoft.com/office/drawing/2014/main" id="{60382E1C-FA3E-FD4B-8095-AFBDBFFC2999}"/>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5117718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C1D570-1983-41BD-AD8D-04CD3EAA5357}"/>
              </a:ext>
            </a:extLst>
          </p:cNvPr>
          <p:cNvSpPr>
            <a:spLocks noGrp="1"/>
          </p:cNvSpPr>
          <p:nvPr>
            <p:ph type="title"/>
          </p:nvPr>
        </p:nvSpPr>
        <p:spPr/>
        <p:txBody>
          <a:bodyPr/>
          <a:lstStyle/>
          <a:p>
            <a:r>
              <a:rPr lang="en-US" altLang="zh-CN" dirty="0"/>
              <a:t>4.6.1 </a:t>
            </a:r>
            <a:r>
              <a:rPr lang="zh-CN" altLang="en-US" dirty="0"/>
              <a:t>数据元素设计</a:t>
            </a:r>
          </a:p>
        </p:txBody>
      </p:sp>
      <p:sp>
        <p:nvSpPr>
          <p:cNvPr id="3" name="内容占位符 2">
            <a:extLst>
              <a:ext uri="{FF2B5EF4-FFF2-40B4-BE49-F238E27FC236}">
                <a16:creationId xmlns:a16="http://schemas.microsoft.com/office/drawing/2014/main" id="{0D78DD77-196F-4FED-B9F3-121D5048DF00}"/>
              </a:ext>
            </a:extLst>
          </p:cNvPr>
          <p:cNvSpPr>
            <a:spLocks noGrp="1"/>
          </p:cNvSpPr>
          <p:nvPr>
            <p:ph idx="1"/>
          </p:nvPr>
        </p:nvSpPr>
        <p:spPr/>
        <p:txBody>
          <a:bodyPr>
            <a:noAutofit/>
          </a:bodyPr>
          <a:lstStyle/>
          <a:p>
            <a:pPr marL="0" indent="0">
              <a:buNone/>
            </a:pPr>
            <a:r>
              <a:rPr lang="zh-CN" altLang="en-US" sz="2400" dirty="0"/>
              <a:t>将数据模型直接映射成为具体的数据结构</a:t>
            </a:r>
            <a:endParaRPr lang="en-US" altLang="zh-CN" sz="2400" dirty="0"/>
          </a:p>
          <a:p>
            <a:pPr>
              <a:buFont typeface="Wingdings" pitchFamily="2" charset="2"/>
              <a:buChar char="l"/>
            </a:pPr>
            <a:r>
              <a:rPr kumimoji="1" lang="zh-CN" altLang="en-US" sz="2400" dirty="0"/>
              <a:t>由于可变聚合类型涉及到内容长度变化则需要在数据元素中增加数据元素长度及可变内容起始地址指示等信息</a:t>
            </a:r>
          </a:p>
          <a:p>
            <a:pPr marL="0" indent="0">
              <a:buNone/>
            </a:pPr>
            <a:endParaRPr lang="en-US" altLang="zh-CN" sz="2400" dirty="0"/>
          </a:p>
          <a:p>
            <a:pPr marL="0" indent="0">
              <a:buNone/>
            </a:pPr>
            <a:endParaRPr lang="zh-CN" altLang="en-US" sz="2400" dirty="0"/>
          </a:p>
        </p:txBody>
      </p:sp>
      <p:sp>
        <p:nvSpPr>
          <p:cNvPr id="6" name="灯片编号占位符 5">
            <a:extLst>
              <a:ext uri="{FF2B5EF4-FFF2-40B4-BE49-F238E27FC236}">
                <a16:creationId xmlns:a16="http://schemas.microsoft.com/office/drawing/2014/main" id="{56EF09A4-2D0B-4C63-A520-79E822709676}"/>
              </a:ext>
            </a:extLst>
          </p:cNvPr>
          <p:cNvSpPr>
            <a:spLocks noGrp="1"/>
          </p:cNvSpPr>
          <p:nvPr>
            <p:ph type="sldNum" sz="quarter" idx="12"/>
          </p:nvPr>
        </p:nvSpPr>
        <p:spPr/>
        <p:txBody>
          <a:bodyPr/>
          <a:lstStyle/>
          <a:p>
            <a:fld id="{5B3F3CCD-5AE8-4BDA-99FD-25BB3DCCC447}" type="slidenum">
              <a:rPr lang="zh-CN" altLang="en-US" smtClean="0"/>
              <a:pPr/>
              <a:t>102</a:t>
            </a:fld>
            <a:endParaRPr lang="zh-CN" altLang="en-US"/>
          </a:p>
        </p:txBody>
      </p:sp>
      <p:pic>
        <p:nvPicPr>
          <p:cNvPr id="9" name="图片 8">
            <a:extLst>
              <a:ext uri="{FF2B5EF4-FFF2-40B4-BE49-F238E27FC236}">
                <a16:creationId xmlns:a16="http://schemas.microsoft.com/office/drawing/2014/main" id="{9F0E3063-E6BF-BC4C-B6BB-BC007257B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0550" y="2586421"/>
            <a:ext cx="8470900" cy="2946400"/>
          </a:xfrm>
          <a:prstGeom prst="rect">
            <a:avLst/>
          </a:prstGeom>
        </p:spPr>
      </p:pic>
      <p:sp>
        <p:nvSpPr>
          <p:cNvPr id="7" name="页脚占位符 6">
            <a:extLst>
              <a:ext uri="{FF2B5EF4-FFF2-40B4-BE49-F238E27FC236}">
                <a16:creationId xmlns:a16="http://schemas.microsoft.com/office/drawing/2014/main" id="{44A1344B-2C0A-F247-A71D-82E213FDDE1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24033930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AA0AE1-EC87-4E94-A174-C3E1FAEDA8A8}"/>
              </a:ext>
            </a:extLst>
          </p:cNvPr>
          <p:cNvSpPr>
            <a:spLocks noGrp="1"/>
          </p:cNvSpPr>
          <p:nvPr>
            <p:ph type="title"/>
          </p:nvPr>
        </p:nvSpPr>
        <p:spPr/>
        <p:txBody>
          <a:bodyPr/>
          <a:lstStyle/>
          <a:p>
            <a:r>
              <a:rPr lang="en-US" altLang="zh-CN" dirty="0"/>
              <a:t>4.6.2 </a:t>
            </a:r>
            <a:r>
              <a:rPr lang="zh-CN" altLang="en-US" dirty="0"/>
              <a:t>数据结构设计</a:t>
            </a:r>
          </a:p>
        </p:txBody>
      </p:sp>
      <p:sp>
        <p:nvSpPr>
          <p:cNvPr id="3" name="内容占位符 2">
            <a:extLst>
              <a:ext uri="{FF2B5EF4-FFF2-40B4-BE49-F238E27FC236}">
                <a16:creationId xmlns:a16="http://schemas.microsoft.com/office/drawing/2014/main" id="{B7B4618B-01AC-4B15-802B-2A0F6A7D205C}"/>
              </a:ext>
            </a:extLst>
          </p:cNvPr>
          <p:cNvSpPr>
            <a:spLocks noGrp="1"/>
          </p:cNvSpPr>
          <p:nvPr>
            <p:ph idx="1"/>
          </p:nvPr>
        </p:nvSpPr>
        <p:spPr/>
        <p:txBody>
          <a:bodyPr>
            <a:normAutofit/>
          </a:bodyPr>
          <a:lstStyle/>
          <a:p>
            <a:pPr marL="0" indent="0">
              <a:buNone/>
            </a:pPr>
            <a:r>
              <a:rPr lang="zh-CN" altLang="en-US" sz="2400" dirty="0"/>
              <a:t>随着计算机技术的快速发展，计算机软件除了需要进行数值计算以外，还会遇到大量</a:t>
            </a:r>
            <a:r>
              <a:rPr lang="zh-CN" altLang="en-US" sz="2400" dirty="0">
                <a:solidFill>
                  <a:schemeClr val="hlink"/>
                </a:solidFill>
              </a:rPr>
              <a:t>非数值计算</a:t>
            </a:r>
            <a:r>
              <a:rPr lang="zh-CN" altLang="en-US" sz="2400" dirty="0"/>
              <a:t>问题。例如：</a:t>
            </a:r>
            <a:r>
              <a:rPr lang="zh-CN" altLang="zh-CN" sz="2400" dirty="0"/>
              <a:t>对目标数据进行寻优、查找等</a:t>
            </a:r>
            <a:endParaRPr lang="en-US" altLang="zh-CN" sz="2400" dirty="0"/>
          </a:p>
          <a:p>
            <a:pPr marL="0" indent="0">
              <a:buNone/>
            </a:pPr>
            <a:endParaRPr lang="en-US" altLang="zh-CN" sz="2400" dirty="0"/>
          </a:p>
          <a:p>
            <a:pPr marL="0" indent="0">
              <a:buNone/>
            </a:pPr>
            <a:r>
              <a:rPr lang="zh-CN" altLang="en-US" sz="2400" dirty="0"/>
              <a:t>为了编写一个“好”的处理，软件设计人员必须分析待处理的数据，以及待处理数据之间的关系。</a:t>
            </a:r>
          </a:p>
        </p:txBody>
      </p:sp>
      <p:sp>
        <p:nvSpPr>
          <p:cNvPr id="6" name="灯片编号占位符 5">
            <a:extLst>
              <a:ext uri="{FF2B5EF4-FFF2-40B4-BE49-F238E27FC236}">
                <a16:creationId xmlns:a16="http://schemas.microsoft.com/office/drawing/2014/main" id="{5074D579-E610-47F9-AE36-E1E4AC98980C}"/>
              </a:ext>
            </a:extLst>
          </p:cNvPr>
          <p:cNvSpPr>
            <a:spLocks noGrp="1"/>
          </p:cNvSpPr>
          <p:nvPr>
            <p:ph type="sldNum" sz="quarter" idx="12"/>
          </p:nvPr>
        </p:nvSpPr>
        <p:spPr/>
        <p:txBody>
          <a:bodyPr/>
          <a:lstStyle/>
          <a:p>
            <a:fld id="{5B3F3CCD-5AE8-4BDA-99FD-25BB3DCCC447}" type="slidenum">
              <a:rPr lang="zh-CN" altLang="en-US" smtClean="0"/>
              <a:pPr/>
              <a:t>103</a:t>
            </a:fld>
            <a:endParaRPr lang="zh-CN" altLang="en-US"/>
          </a:p>
        </p:txBody>
      </p:sp>
      <p:graphicFrame>
        <p:nvGraphicFramePr>
          <p:cNvPr id="7" name="对象 6">
            <a:extLst>
              <a:ext uri="{FF2B5EF4-FFF2-40B4-BE49-F238E27FC236}">
                <a16:creationId xmlns:a16="http://schemas.microsoft.com/office/drawing/2014/main" id="{527B0B9E-DDF4-074C-9E27-A25F70FB9701}"/>
              </a:ext>
            </a:extLst>
          </p:cNvPr>
          <p:cNvGraphicFramePr>
            <a:graphicFrameLocks noChangeAspect="1"/>
          </p:cNvGraphicFramePr>
          <p:nvPr>
            <p:extLst>
              <p:ext uri="{D42A27DB-BD31-4B8C-83A1-F6EECF244321}">
                <p14:modId xmlns:p14="http://schemas.microsoft.com/office/powerpoint/2010/main" val="3173463777"/>
              </p:ext>
            </p:extLst>
          </p:nvPr>
        </p:nvGraphicFramePr>
        <p:xfrm>
          <a:off x="569746" y="3907257"/>
          <a:ext cx="1998183" cy="1292942"/>
        </p:xfrm>
        <a:graphic>
          <a:graphicData uri="http://schemas.openxmlformats.org/presentationml/2006/ole">
            <mc:AlternateContent xmlns:mc="http://schemas.openxmlformats.org/markup-compatibility/2006">
              <mc:Choice xmlns:v="urn:schemas-microsoft-com:vml" Requires="v">
                <p:oleObj spid="_x0000_s174133" r:id="rId4" imgW="1266858" imgH="809625" progId="Visio.Drawing.15">
                  <p:embed/>
                </p:oleObj>
              </mc:Choice>
              <mc:Fallback>
                <p:oleObj r:id="rId4" imgW="1266858" imgH="809625" progId="Visio.Drawing.15">
                  <p:embed/>
                  <p:pic>
                    <p:nvPicPr>
                      <p:cNvPr id="7" name="对象 6">
                        <a:extLst>
                          <a:ext uri="{FF2B5EF4-FFF2-40B4-BE49-F238E27FC236}">
                            <a16:creationId xmlns:a16="http://schemas.microsoft.com/office/drawing/2014/main" id="{527B0B9E-DDF4-074C-9E27-A25F70FB97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746" y="3907257"/>
                        <a:ext cx="1998183" cy="1292942"/>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04B9D351-495C-1441-8697-8E91FCC9125F}"/>
              </a:ext>
            </a:extLst>
          </p:cNvPr>
          <p:cNvGraphicFramePr>
            <a:graphicFrameLocks noChangeAspect="1"/>
          </p:cNvGraphicFramePr>
          <p:nvPr>
            <p:extLst>
              <p:ext uri="{D42A27DB-BD31-4B8C-83A1-F6EECF244321}">
                <p14:modId xmlns:p14="http://schemas.microsoft.com/office/powerpoint/2010/main" val="2371715094"/>
              </p:ext>
            </p:extLst>
          </p:nvPr>
        </p:nvGraphicFramePr>
        <p:xfrm>
          <a:off x="3238817" y="4196189"/>
          <a:ext cx="2424564" cy="357539"/>
        </p:xfrm>
        <a:graphic>
          <a:graphicData uri="http://schemas.openxmlformats.org/presentationml/2006/ole">
            <mc:AlternateContent xmlns:mc="http://schemas.openxmlformats.org/markup-compatibility/2006">
              <mc:Choice xmlns:v="urn:schemas-microsoft-com:vml" Requires="v">
                <p:oleObj spid="_x0000_s174134" r:id="rId6" imgW="1409733" imgH="180781" progId="Visio.Drawing.15">
                  <p:embed/>
                </p:oleObj>
              </mc:Choice>
              <mc:Fallback>
                <p:oleObj r:id="rId6" imgW="1409733" imgH="180781" progId="Visio.Drawing.15">
                  <p:embed/>
                  <p:pic>
                    <p:nvPicPr>
                      <p:cNvPr id="8" name="对象 7">
                        <a:extLst>
                          <a:ext uri="{FF2B5EF4-FFF2-40B4-BE49-F238E27FC236}">
                            <a16:creationId xmlns:a16="http://schemas.microsoft.com/office/drawing/2014/main" id="{04B9D351-495C-1441-8697-8E91FCC91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8817" y="4196189"/>
                        <a:ext cx="2424564" cy="357539"/>
                      </a:xfrm>
                      <a:prstGeom prst="rect">
                        <a:avLst/>
                      </a:prstGeom>
                      <a:noFill/>
                    </p:spPr>
                  </p:pic>
                </p:oleObj>
              </mc:Fallback>
            </mc:AlternateContent>
          </a:graphicData>
        </a:graphic>
      </p:graphicFrame>
      <p:graphicFrame>
        <p:nvGraphicFramePr>
          <p:cNvPr id="9" name="对象 8">
            <a:extLst>
              <a:ext uri="{FF2B5EF4-FFF2-40B4-BE49-F238E27FC236}">
                <a16:creationId xmlns:a16="http://schemas.microsoft.com/office/drawing/2014/main" id="{58305CCE-F3C3-A243-9D44-AA7A0B44B84C}"/>
              </a:ext>
            </a:extLst>
          </p:cNvPr>
          <p:cNvGraphicFramePr>
            <a:graphicFrameLocks noChangeAspect="1"/>
          </p:cNvGraphicFramePr>
          <p:nvPr>
            <p:extLst>
              <p:ext uri="{D42A27DB-BD31-4B8C-83A1-F6EECF244321}">
                <p14:modId xmlns:p14="http://schemas.microsoft.com/office/powerpoint/2010/main" val="3477791941"/>
              </p:ext>
            </p:extLst>
          </p:nvPr>
        </p:nvGraphicFramePr>
        <p:xfrm>
          <a:off x="6410856" y="3867586"/>
          <a:ext cx="2098133" cy="1403841"/>
        </p:xfrm>
        <a:graphic>
          <a:graphicData uri="http://schemas.openxmlformats.org/presentationml/2006/ole">
            <mc:AlternateContent xmlns:mc="http://schemas.openxmlformats.org/markup-compatibility/2006">
              <mc:Choice xmlns:v="urn:schemas-microsoft-com:vml" Requires="v">
                <p:oleObj spid="_x0000_s174135" r:id="rId8" imgW="1857375" imgH="1233390" progId="Visio.Drawing.15">
                  <p:embed/>
                </p:oleObj>
              </mc:Choice>
              <mc:Fallback>
                <p:oleObj r:id="rId8" imgW="1857375" imgH="1233390" progId="Visio.Drawing.15">
                  <p:embed/>
                  <p:pic>
                    <p:nvPicPr>
                      <p:cNvPr id="9" name="对象 8">
                        <a:extLst>
                          <a:ext uri="{FF2B5EF4-FFF2-40B4-BE49-F238E27FC236}">
                            <a16:creationId xmlns:a16="http://schemas.microsoft.com/office/drawing/2014/main" id="{58305CCE-F3C3-A243-9D44-AA7A0B44B8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10856" y="3867586"/>
                        <a:ext cx="2098133" cy="1403841"/>
                      </a:xfrm>
                      <a:prstGeom prst="rect">
                        <a:avLst/>
                      </a:prstGeom>
                      <a:noFill/>
                    </p:spPr>
                  </p:pic>
                </p:oleObj>
              </mc:Fallback>
            </mc:AlternateContent>
          </a:graphicData>
        </a:graphic>
      </p:graphicFrame>
      <p:graphicFrame>
        <p:nvGraphicFramePr>
          <p:cNvPr id="10" name="对象 9">
            <a:extLst>
              <a:ext uri="{FF2B5EF4-FFF2-40B4-BE49-F238E27FC236}">
                <a16:creationId xmlns:a16="http://schemas.microsoft.com/office/drawing/2014/main" id="{8A972CEB-A08B-EA4F-87C7-C33E60073C9A}"/>
              </a:ext>
            </a:extLst>
          </p:cNvPr>
          <p:cNvGraphicFramePr>
            <a:graphicFrameLocks noChangeAspect="1"/>
          </p:cNvGraphicFramePr>
          <p:nvPr>
            <p:extLst>
              <p:ext uri="{D42A27DB-BD31-4B8C-83A1-F6EECF244321}">
                <p14:modId xmlns:p14="http://schemas.microsoft.com/office/powerpoint/2010/main" val="1616444982"/>
              </p:ext>
            </p:extLst>
          </p:nvPr>
        </p:nvGraphicFramePr>
        <p:xfrm>
          <a:off x="9173496" y="3867586"/>
          <a:ext cx="1849801" cy="1481729"/>
        </p:xfrm>
        <a:graphic>
          <a:graphicData uri="http://schemas.openxmlformats.org/presentationml/2006/ole">
            <mc:AlternateContent xmlns:mc="http://schemas.openxmlformats.org/markup-compatibility/2006">
              <mc:Choice xmlns:v="urn:schemas-microsoft-com:vml" Requires="v">
                <p:oleObj spid="_x0000_s174136" r:id="rId10" imgW="1276122" imgH="990406" progId="Visio.Drawing.15">
                  <p:embed/>
                </p:oleObj>
              </mc:Choice>
              <mc:Fallback>
                <p:oleObj r:id="rId10" imgW="1276122" imgH="990406" progId="Visio.Drawing.15">
                  <p:embed/>
                  <p:pic>
                    <p:nvPicPr>
                      <p:cNvPr id="10" name="对象 9">
                        <a:extLst>
                          <a:ext uri="{FF2B5EF4-FFF2-40B4-BE49-F238E27FC236}">
                            <a16:creationId xmlns:a16="http://schemas.microsoft.com/office/drawing/2014/main" id="{8A972CEB-A08B-EA4F-87C7-C33E60073C9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73496" y="3867586"/>
                        <a:ext cx="1849801" cy="1481729"/>
                      </a:xfrm>
                      <a:prstGeom prst="rect">
                        <a:avLst/>
                      </a:prstGeom>
                      <a:noFill/>
                    </p:spPr>
                  </p:pic>
                </p:oleObj>
              </mc:Fallback>
            </mc:AlternateContent>
          </a:graphicData>
        </a:graphic>
      </p:graphicFrame>
      <p:sp>
        <p:nvSpPr>
          <p:cNvPr id="11" name="文本框 10">
            <a:extLst>
              <a:ext uri="{FF2B5EF4-FFF2-40B4-BE49-F238E27FC236}">
                <a16:creationId xmlns:a16="http://schemas.microsoft.com/office/drawing/2014/main" id="{619CE3F5-A41D-984F-934C-ABCBACDC141E}"/>
              </a:ext>
            </a:extLst>
          </p:cNvPr>
          <p:cNvSpPr txBox="1"/>
          <p:nvPr/>
        </p:nvSpPr>
        <p:spPr>
          <a:xfrm>
            <a:off x="698791" y="5590269"/>
            <a:ext cx="10743565" cy="400110"/>
          </a:xfrm>
          <a:prstGeom prst="rect">
            <a:avLst/>
          </a:prstGeom>
          <a:noFill/>
        </p:spPr>
        <p:txBody>
          <a:bodyPr wrap="square">
            <a:spAutoFit/>
          </a:bodyPr>
          <a:lstStyle/>
          <a:p>
            <a:r>
              <a:rPr lang="zh-CN" altLang="en-US" sz="2000" dirty="0">
                <a:latin typeface="腾讯体 W3" panose="020C04030202040F0204" pitchFamily="34" charset="-122"/>
                <a:ea typeface="腾讯体 W3" panose="020C04030202040F0204" pitchFamily="34" charset="-122"/>
              </a:rPr>
              <a:t>       集合                             线性结构	                      树形结构	                   图状结构</a:t>
            </a:r>
          </a:p>
        </p:txBody>
      </p:sp>
      <p:sp>
        <p:nvSpPr>
          <p:cNvPr id="12" name="文本框 11">
            <a:extLst>
              <a:ext uri="{FF2B5EF4-FFF2-40B4-BE49-F238E27FC236}">
                <a16:creationId xmlns:a16="http://schemas.microsoft.com/office/drawing/2014/main" id="{664679F7-2A7C-394E-817C-0DC49A31E2C7}"/>
              </a:ext>
            </a:extLst>
          </p:cNvPr>
          <p:cNvSpPr txBox="1"/>
          <p:nvPr/>
        </p:nvSpPr>
        <p:spPr>
          <a:xfrm>
            <a:off x="635961" y="3410985"/>
            <a:ext cx="10743565" cy="400110"/>
          </a:xfrm>
          <a:prstGeom prst="rect">
            <a:avLst/>
          </a:prstGeom>
          <a:noFill/>
        </p:spPr>
        <p:txBody>
          <a:bodyPr wrap="square">
            <a:spAutoFit/>
          </a:bodyPr>
          <a:lstStyle/>
          <a:p>
            <a:r>
              <a:rPr lang="zh-CN" altLang="en-US" sz="2000" i="1" dirty="0">
                <a:latin typeface="腾讯体 W3" panose="020C04030202040F0204" pitchFamily="34" charset="-122"/>
                <a:ea typeface="腾讯体 W3" panose="020C04030202040F0204" pitchFamily="34" charset="-122"/>
              </a:rPr>
              <a:t>       同属                             一对一	                      一对多	                    多对多</a:t>
            </a:r>
          </a:p>
        </p:txBody>
      </p:sp>
      <p:sp>
        <p:nvSpPr>
          <p:cNvPr id="13" name="页脚占位符 12">
            <a:extLst>
              <a:ext uri="{FF2B5EF4-FFF2-40B4-BE49-F238E27FC236}">
                <a16:creationId xmlns:a16="http://schemas.microsoft.com/office/drawing/2014/main" id="{BA0251AA-088E-EB40-A8FD-CFCC86315041}"/>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27734190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AA0AE1-EC87-4E94-A174-C3E1FAEDA8A8}"/>
              </a:ext>
            </a:extLst>
          </p:cNvPr>
          <p:cNvSpPr>
            <a:spLocks noGrp="1"/>
          </p:cNvSpPr>
          <p:nvPr>
            <p:ph type="title"/>
          </p:nvPr>
        </p:nvSpPr>
        <p:spPr/>
        <p:txBody>
          <a:bodyPr/>
          <a:lstStyle/>
          <a:p>
            <a:r>
              <a:rPr lang="en-US" altLang="zh-CN" dirty="0"/>
              <a:t>4.6.2 </a:t>
            </a:r>
            <a:r>
              <a:rPr lang="zh-CN" altLang="en-US" dirty="0"/>
              <a:t>数据结构设计</a:t>
            </a:r>
          </a:p>
        </p:txBody>
      </p:sp>
      <p:sp>
        <p:nvSpPr>
          <p:cNvPr id="3" name="内容占位符 2">
            <a:extLst>
              <a:ext uri="{FF2B5EF4-FFF2-40B4-BE49-F238E27FC236}">
                <a16:creationId xmlns:a16="http://schemas.microsoft.com/office/drawing/2014/main" id="{B7B4618B-01AC-4B15-802B-2A0F6A7D205C}"/>
              </a:ext>
            </a:extLst>
          </p:cNvPr>
          <p:cNvSpPr>
            <a:spLocks noGrp="1"/>
          </p:cNvSpPr>
          <p:nvPr>
            <p:ph idx="1"/>
          </p:nvPr>
        </p:nvSpPr>
        <p:spPr/>
        <p:txBody>
          <a:bodyPr>
            <a:normAutofit/>
          </a:bodyPr>
          <a:lstStyle/>
          <a:p>
            <a:pPr marL="0" indent="0">
              <a:buNone/>
            </a:pPr>
            <a:r>
              <a:rPr lang="zh-CN" altLang="en-US" sz="2400" dirty="0"/>
              <a:t>软件设计人员可以依据数据之间的关系来选择或者设计</a:t>
            </a:r>
            <a:r>
              <a:rPr lang="zh-CN" altLang="en-US" sz="2400" dirty="0">
                <a:solidFill>
                  <a:schemeClr val="hlink"/>
                </a:solidFill>
              </a:rPr>
              <a:t>合适的数据结构</a:t>
            </a:r>
            <a:endParaRPr lang="en-US" altLang="zh-CN" sz="2400" dirty="0">
              <a:solidFill>
                <a:schemeClr val="hlink"/>
              </a:solidFill>
            </a:endParaRPr>
          </a:p>
          <a:p>
            <a:pPr marL="0" indent="0">
              <a:buNone/>
            </a:pPr>
            <a:r>
              <a:rPr lang="zh-CN" altLang="en-US" sz="2400" dirty="0"/>
              <a:t>软件设计人员还需同步完成数据结构的</a:t>
            </a:r>
            <a:r>
              <a:rPr lang="zh-CN" altLang="en-US" sz="2400" dirty="0">
                <a:solidFill>
                  <a:schemeClr val="hlink"/>
                </a:solidFill>
              </a:rPr>
              <a:t>存储设计</a:t>
            </a:r>
            <a:r>
              <a:rPr lang="zh-CN" altLang="en-US" sz="2400" dirty="0"/>
              <a:t>，例如可以通过数组或链表来存储线性表，通过邻接矩阵或者邻接表来存储图信息等</a:t>
            </a:r>
            <a:endParaRPr lang="en-US" altLang="zh-CN" sz="2400" dirty="0"/>
          </a:p>
          <a:p>
            <a:pPr marL="0" indent="0">
              <a:buNone/>
            </a:pPr>
            <a:r>
              <a:rPr lang="zh-CN" altLang="en-US" sz="2400" dirty="0"/>
              <a:t>部分高级程序设计语言将常见的数据结构及算法封装成为模板库</a:t>
            </a:r>
          </a:p>
        </p:txBody>
      </p:sp>
      <p:sp>
        <p:nvSpPr>
          <p:cNvPr id="6" name="灯片编号占位符 5">
            <a:extLst>
              <a:ext uri="{FF2B5EF4-FFF2-40B4-BE49-F238E27FC236}">
                <a16:creationId xmlns:a16="http://schemas.microsoft.com/office/drawing/2014/main" id="{5074D579-E610-47F9-AE36-E1E4AC98980C}"/>
              </a:ext>
            </a:extLst>
          </p:cNvPr>
          <p:cNvSpPr>
            <a:spLocks noGrp="1"/>
          </p:cNvSpPr>
          <p:nvPr>
            <p:ph type="sldNum" sz="quarter" idx="12"/>
          </p:nvPr>
        </p:nvSpPr>
        <p:spPr/>
        <p:txBody>
          <a:bodyPr/>
          <a:lstStyle/>
          <a:p>
            <a:fld id="{5B3F3CCD-5AE8-4BDA-99FD-25BB3DCCC447}" type="slidenum">
              <a:rPr lang="zh-CN" altLang="en-US" smtClean="0"/>
              <a:pPr/>
              <a:t>104</a:t>
            </a:fld>
            <a:endParaRPr lang="zh-CN" altLang="en-US"/>
          </a:p>
        </p:txBody>
      </p:sp>
      <p:pic>
        <p:nvPicPr>
          <p:cNvPr id="12" name="图片 11">
            <a:extLst>
              <a:ext uri="{FF2B5EF4-FFF2-40B4-BE49-F238E27FC236}">
                <a16:creationId xmlns:a16="http://schemas.microsoft.com/office/drawing/2014/main" id="{E32B0633-1866-3149-B06C-606722E6FBAE}"/>
              </a:ext>
            </a:extLst>
          </p:cNvPr>
          <p:cNvPicPr>
            <a:picLocks noChangeAspect="1"/>
          </p:cNvPicPr>
          <p:nvPr/>
        </p:nvPicPr>
        <p:blipFill>
          <a:blip r:embed="rId2"/>
          <a:stretch>
            <a:fillRect/>
          </a:stretch>
        </p:blipFill>
        <p:spPr>
          <a:xfrm>
            <a:off x="1286553" y="2776756"/>
            <a:ext cx="8775700" cy="3479800"/>
          </a:xfrm>
          <a:prstGeom prst="rect">
            <a:avLst/>
          </a:prstGeom>
        </p:spPr>
      </p:pic>
      <p:sp>
        <p:nvSpPr>
          <p:cNvPr id="13" name="矩形 12">
            <a:extLst>
              <a:ext uri="{FF2B5EF4-FFF2-40B4-BE49-F238E27FC236}">
                <a16:creationId xmlns:a16="http://schemas.microsoft.com/office/drawing/2014/main" id="{7EAB94F9-997E-3E4B-ACF5-8FF9B001FB3B}"/>
              </a:ext>
            </a:extLst>
          </p:cNvPr>
          <p:cNvSpPr/>
          <p:nvPr/>
        </p:nvSpPr>
        <p:spPr>
          <a:xfrm>
            <a:off x="1593720" y="4112058"/>
            <a:ext cx="2042858" cy="54653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页脚占位符 6">
            <a:extLst>
              <a:ext uri="{FF2B5EF4-FFF2-40B4-BE49-F238E27FC236}">
                <a16:creationId xmlns:a16="http://schemas.microsoft.com/office/drawing/2014/main" id="{A03E741F-147E-ED4D-816D-164FBF1DA183}"/>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34223100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107F56-7AAB-444D-BD03-10ABCF51E8DD}"/>
              </a:ext>
            </a:extLst>
          </p:cNvPr>
          <p:cNvSpPr>
            <a:spLocks noGrp="1"/>
          </p:cNvSpPr>
          <p:nvPr>
            <p:ph type="title"/>
          </p:nvPr>
        </p:nvSpPr>
        <p:spPr/>
        <p:txBody>
          <a:bodyPr/>
          <a:lstStyle/>
          <a:p>
            <a:r>
              <a:rPr lang="en-US" altLang="zh-CN" dirty="0"/>
              <a:t>4.6.3 </a:t>
            </a:r>
            <a:r>
              <a:rPr lang="zh-CN" altLang="en-US" dirty="0"/>
              <a:t>文件格式设计</a:t>
            </a:r>
          </a:p>
        </p:txBody>
      </p:sp>
      <p:sp>
        <p:nvSpPr>
          <p:cNvPr id="3" name="内容占位符 2">
            <a:extLst>
              <a:ext uri="{FF2B5EF4-FFF2-40B4-BE49-F238E27FC236}">
                <a16:creationId xmlns:a16="http://schemas.microsoft.com/office/drawing/2014/main" id="{75595475-DBA7-4593-A7BD-AA5092F25413}"/>
              </a:ext>
            </a:extLst>
          </p:cNvPr>
          <p:cNvSpPr>
            <a:spLocks noGrp="1"/>
          </p:cNvSpPr>
          <p:nvPr>
            <p:ph idx="1"/>
          </p:nvPr>
        </p:nvSpPr>
        <p:spPr/>
        <p:txBody>
          <a:bodyPr>
            <a:normAutofit/>
          </a:bodyPr>
          <a:lstStyle/>
          <a:p>
            <a:pPr marL="0" indent="0">
              <a:buNone/>
            </a:pPr>
            <a:r>
              <a:rPr lang="zh-CN" altLang="en-US" sz="2400" dirty="0"/>
              <a:t>如果程序中需要持久化的数据较少时，可以采用文件方式来保存数据。</a:t>
            </a:r>
            <a:endParaRPr lang="en-US" altLang="zh-CN" sz="2400" dirty="0"/>
          </a:p>
          <a:p>
            <a:pPr marL="0" indent="0">
              <a:buNone/>
            </a:pPr>
            <a:endParaRPr lang="en-US" altLang="zh-CN" sz="2400" dirty="0"/>
          </a:p>
          <a:p>
            <a:r>
              <a:rPr lang="zh-CN" altLang="en-US" sz="2400" dirty="0"/>
              <a:t>文件：存储在计算机外部介质上的数据的集合。</a:t>
            </a:r>
            <a:endParaRPr lang="en-US" altLang="zh-CN" sz="2400" dirty="0"/>
          </a:p>
          <a:p>
            <a:endParaRPr lang="en-US" altLang="zh-CN" sz="2400" dirty="0"/>
          </a:p>
          <a:p>
            <a:r>
              <a:rPr lang="zh-CN" altLang="en-US" sz="2400" dirty="0"/>
              <a:t>根据数据的组织形式不同，文件可以分为</a:t>
            </a:r>
          </a:p>
          <a:p>
            <a:pPr>
              <a:buFont typeface="Wingdings" panose="05000000000000000000" pitchFamily="2" charset="2"/>
              <a:buChar char="u"/>
            </a:pPr>
            <a:r>
              <a:rPr lang="zh-CN" altLang="en-US" sz="2400" dirty="0"/>
              <a:t>二进制文件：采用二进制形式将内存中的数据输出到磁盘上或其他外部介质上</a:t>
            </a:r>
            <a:endParaRPr lang="en-US" altLang="zh-CN" sz="2400" dirty="0"/>
          </a:p>
          <a:p>
            <a:pPr lvl="1">
              <a:buFont typeface="Wingdings" pitchFamily="2" charset="2"/>
              <a:buChar char="n"/>
            </a:pPr>
            <a:r>
              <a:rPr lang="zh-CN" altLang="en-US" sz="2200" dirty="0"/>
              <a:t>是内存数据的映像，更好地利用存储器空间</a:t>
            </a:r>
            <a:endParaRPr lang="en-US" altLang="zh-CN" sz="2200" dirty="0"/>
          </a:p>
          <a:p>
            <a:pPr lvl="1">
              <a:buFont typeface="Wingdings" pitchFamily="2" charset="2"/>
              <a:buChar char="n"/>
            </a:pPr>
            <a:r>
              <a:rPr lang="zh-CN" altLang="en-US" sz="2200" dirty="0"/>
              <a:t>一个字节并不一定代表一个字符，必须按照指定的格式存取文件</a:t>
            </a:r>
          </a:p>
          <a:p>
            <a:pPr>
              <a:buFont typeface="Wingdings" panose="05000000000000000000" pitchFamily="2" charset="2"/>
              <a:buChar char="u"/>
            </a:pPr>
            <a:r>
              <a:rPr lang="en-US" altLang="zh-CN" sz="2400" dirty="0"/>
              <a:t>ASCII</a:t>
            </a:r>
            <a:r>
              <a:rPr lang="zh-CN" altLang="en-US" sz="2400" dirty="0"/>
              <a:t>文件（文本文件）：将数据转换为</a:t>
            </a:r>
            <a:r>
              <a:rPr lang="en-US" altLang="zh-CN" sz="2400" dirty="0"/>
              <a:t>ASCII</a:t>
            </a:r>
            <a:r>
              <a:rPr lang="zh-CN" altLang="en-US" sz="2400" dirty="0"/>
              <a:t>代码再保存为外部文件</a:t>
            </a:r>
            <a:endParaRPr lang="en-US" altLang="zh-CN" sz="2400" dirty="0"/>
          </a:p>
          <a:p>
            <a:pPr lvl="1">
              <a:buFont typeface="Wingdings" pitchFamily="2" charset="2"/>
              <a:buChar char="n"/>
            </a:pPr>
            <a:r>
              <a:rPr lang="zh-CN" altLang="en-US" sz="2200" dirty="0"/>
              <a:t>字节与字符一一对应，方便对内容进行处理</a:t>
            </a:r>
            <a:endParaRPr lang="en-US" altLang="zh-CN" sz="2200" dirty="0"/>
          </a:p>
          <a:p>
            <a:pPr lvl="1">
              <a:buFont typeface="Wingdings" pitchFamily="2" charset="2"/>
              <a:buChar char="n"/>
            </a:pPr>
            <a:r>
              <a:rPr lang="zh-CN" altLang="en-US" sz="2200" dirty="0"/>
              <a:t>需要一定的转换时间，并且占用较多的存储空间</a:t>
            </a:r>
          </a:p>
          <a:p>
            <a:pPr marL="0" indent="0">
              <a:buNone/>
            </a:pPr>
            <a:endParaRPr lang="en-US" altLang="zh-CN" sz="2400" dirty="0"/>
          </a:p>
          <a:p>
            <a:pPr marL="0" indent="0">
              <a:buNone/>
            </a:pPr>
            <a:endParaRPr lang="en-US" altLang="zh-CN" sz="2400" dirty="0"/>
          </a:p>
          <a:p>
            <a:endParaRPr lang="en-US" altLang="zh-CN" sz="3200" dirty="0"/>
          </a:p>
        </p:txBody>
      </p:sp>
      <p:sp>
        <p:nvSpPr>
          <p:cNvPr id="6" name="灯片编号占位符 5">
            <a:extLst>
              <a:ext uri="{FF2B5EF4-FFF2-40B4-BE49-F238E27FC236}">
                <a16:creationId xmlns:a16="http://schemas.microsoft.com/office/drawing/2014/main" id="{F5444803-E247-44B2-BA2E-F3AC3035DF7E}"/>
              </a:ext>
            </a:extLst>
          </p:cNvPr>
          <p:cNvSpPr>
            <a:spLocks noGrp="1"/>
          </p:cNvSpPr>
          <p:nvPr>
            <p:ph type="sldNum" sz="quarter" idx="12"/>
          </p:nvPr>
        </p:nvSpPr>
        <p:spPr/>
        <p:txBody>
          <a:bodyPr/>
          <a:lstStyle/>
          <a:p>
            <a:fld id="{5B3F3CCD-5AE8-4BDA-99FD-25BB3DCCC447}" type="slidenum">
              <a:rPr lang="zh-CN" altLang="en-US" smtClean="0"/>
              <a:pPr/>
              <a:t>105</a:t>
            </a:fld>
            <a:endParaRPr lang="zh-CN" altLang="en-US"/>
          </a:p>
        </p:txBody>
      </p:sp>
      <p:sp>
        <p:nvSpPr>
          <p:cNvPr id="7" name="页脚占位符 6">
            <a:extLst>
              <a:ext uri="{FF2B5EF4-FFF2-40B4-BE49-F238E27FC236}">
                <a16:creationId xmlns:a16="http://schemas.microsoft.com/office/drawing/2014/main" id="{1C0FD60A-3F5E-EA40-AF9D-9D6164ED9C32}"/>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186642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5DD347-D371-42B9-B55C-E79EEA97DBBC}"/>
              </a:ext>
            </a:extLst>
          </p:cNvPr>
          <p:cNvSpPr>
            <a:spLocks noGrp="1"/>
          </p:cNvSpPr>
          <p:nvPr>
            <p:ph type="title"/>
          </p:nvPr>
        </p:nvSpPr>
        <p:spPr/>
        <p:txBody>
          <a:bodyPr/>
          <a:lstStyle/>
          <a:p>
            <a:r>
              <a:rPr lang="en-US" altLang="zh-CN" dirty="0"/>
              <a:t>4.6.3 </a:t>
            </a:r>
            <a:r>
              <a:rPr lang="zh-CN" altLang="en-US" dirty="0"/>
              <a:t>文件格式设计</a:t>
            </a:r>
          </a:p>
        </p:txBody>
      </p:sp>
      <p:sp>
        <p:nvSpPr>
          <p:cNvPr id="3" name="内容占位符 2">
            <a:extLst>
              <a:ext uri="{FF2B5EF4-FFF2-40B4-BE49-F238E27FC236}">
                <a16:creationId xmlns:a16="http://schemas.microsoft.com/office/drawing/2014/main" id="{2D514C28-3B3F-4DA2-A95F-F59D612DD9A4}"/>
              </a:ext>
            </a:extLst>
          </p:cNvPr>
          <p:cNvSpPr>
            <a:spLocks noGrp="1"/>
          </p:cNvSpPr>
          <p:nvPr>
            <p:ph idx="1"/>
          </p:nvPr>
        </p:nvSpPr>
        <p:spPr/>
        <p:txBody>
          <a:bodyPr>
            <a:normAutofit/>
          </a:bodyPr>
          <a:lstStyle/>
          <a:p>
            <a:r>
              <a:rPr lang="zh-CN" altLang="en-US" sz="2400" dirty="0"/>
              <a:t>为了更好地写入或者存储数据，通常以数据元素为单位对文件进行存取</a:t>
            </a:r>
            <a:endParaRPr lang="en-US" altLang="zh-CN" sz="2400" dirty="0"/>
          </a:p>
          <a:p>
            <a:endParaRPr lang="en-US" altLang="zh-CN" sz="3200" dirty="0"/>
          </a:p>
          <a:p>
            <a:endParaRPr lang="zh-CN" altLang="en-US" sz="3200" dirty="0"/>
          </a:p>
        </p:txBody>
      </p:sp>
      <p:sp>
        <p:nvSpPr>
          <p:cNvPr id="6" name="灯片编号占位符 5">
            <a:extLst>
              <a:ext uri="{FF2B5EF4-FFF2-40B4-BE49-F238E27FC236}">
                <a16:creationId xmlns:a16="http://schemas.microsoft.com/office/drawing/2014/main" id="{FD5D4458-1486-4E22-B87C-05D4752A891B}"/>
              </a:ext>
            </a:extLst>
          </p:cNvPr>
          <p:cNvSpPr>
            <a:spLocks noGrp="1"/>
          </p:cNvSpPr>
          <p:nvPr>
            <p:ph type="sldNum" sz="quarter" idx="12"/>
          </p:nvPr>
        </p:nvSpPr>
        <p:spPr/>
        <p:txBody>
          <a:bodyPr/>
          <a:lstStyle/>
          <a:p>
            <a:fld id="{5B3F3CCD-5AE8-4BDA-99FD-25BB3DCCC447}" type="slidenum">
              <a:rPr lang="zh-CN" altLang="en-US" smtClean="0"/>
              <a:pPr/>
              <a:t>106</a:t>
            </a:fld>
            <a:endParaRPr lang="zh-CN" altLang="en-US"/>
          </a:p>
        </p:txBody>
      </p:sp>
      <p:pic>
        <p:nvPicPr>
          <p:cNvPr id="8" name="图片 7">
            <a:extLst>
              <a:ext uri="{FF2B5EF4-FFF2-40B4-BE49-F238E27FC236}">
                <a16:creationId xmlns:a16="http://schemas.microsoft.com/office/drawing/2014/main" id="{AB4B6609-25A7-F644-9CCF-DAD411A65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5900" y="2108200"/>
            <a:ext cx="6680200" cy="2641600"/>
          </a:xfrm>
          <a:prstGeom prst="rect">
            <a:avLst/>
          </a:prstGeom>
        </p:spPr>
      </p:pic>
      <p:sp>
        <p:nvSpPr>
          <p:cNvPr id="7" name="页脚占位符 6">
            <a:extLst>
              <a:ext uri="{FF2B5EF4-FFF2-40B4-BE49-F238E27FC236}">
                <a16:creationId xmlns:a16="http://schemas.microsoft.com/office/drawing/2014/main" id="{1F0FCA5D-C65A-714D-984E-7A0D904A238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4030163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5DD347-D371-42B9-B55C-E79EEA97DBBC}"/>
              </a:ext>
            </a:extLst>
          </p:cNvPr>
          <p:cNvSpPr>
            <a:spLocks noGrp="1"/>
          </p:cNvSpPr>
          <p:nvPr>
            <p:ph type="title"/>
          </p:nvPr>
        </p:nvSpPr>
        <p:spPr/>
        <p:txBody>
          <a:bodyPr/>
          <a:lstStyle/>
          <a:p>
            <a:r>
              <a:rPr lang="en-US" altLang="zh-CN" dirty="0"/>
              <a:t>4.6.3 </a:t>
            </a:r>
            <a:r>
              <a:rPr lang="zh-CN" altLang="en-US" dirty="0"/>
              <a:t>文件格式设计</a:t>
            </a:r>
          </a:p>
        </p:txBody>
      </p:sp>
      <p:sp>
        <p:nvSpPr>
          <p:cNvPr id="3" name="内容占位符 2">
            <a:extLst>
              <a:ext uri="{FF2B5EF4-FFF2-40B4-BE49-F238E27FC236}">
                <a16:creationId xmlns:a16="http://schemas.microsoft.com/office/drawing/2014/main" id="{2D514C28-3B3F-4DA2-A95F-F59D612DD9A4}"/>
              </a:ext>
            </a:extLst>
          </p:cNvPr>
          <p:cNvSpPr>
            <a:spLocks noGrp="1"/>
          </p:cNvSpPr>
          <p:nvPr>
            <p:ph idx="1"/>
          </p:nvPr>
        </p:nvSpPr>
        <p:spPr/>
        <p:txBody>
          <a:bodyPr>
            <a:normAutofit/>
          </a:bodyPr>
          <a:lstStyle/>
          <a:p>
            <a:r>
              <a:rPr lang="zh-CN" altLang="en-US" sz="2400" dirty="0"/>
              <a:t>为了更好地写入或者存储数据，通常以数据元素为单位对文件进行存取</a:t>
            </a:r>
            <a:endParaRPr lang="en-US" altLang="zh-CN" sz="2400" dirty="0"/>
          </a:p>
          <a:p>
            <a:endParaRPr lang="en-US" altLang="zh-CN" sz="2400" dirty="0"/>
          </a:p>
          <a:p>
            <a:r>
              <a:rPr lang="zh-CN" altLang="en-US" sz="2400" dirty="0"/>
              <a:t>数据元素通常存在固定聚合类型和可变聚合类型两种</a:t>
            </a:r>
            <a:endParaRPr lang="en-US" altLang="zh-CN" sz="2400" dirty="0"/>
          </a:p>
          <a:p>
            <a:endParaRPr lang="en-US" altLang="zh-CN" sz="3200" dirty="0"/>
          </a:p>
          <a:p>
            <a:endParaRPr lang="zh-CN" altLang="en-US" sz="3200" dirty="0"/>
          </a:p>
        </p:txBody>
      </p:sp>
      <p:sp>
        <p:nvSpPr>
          <p:cNvPr id="6" name="灯片编号占位符 5">
            <a:extLst>
              <a:ext uri="{FF2B5EF4-FFF2-40B4-BE49-F238E27FC236}">
                <a16:creationId xmlns:a16="http://schemas.microsoft.com/office/drawing/2014/main" id="{FD5D4458-1486-4E22-B87C-05D4752A891B}"/>
              </a:ext>
            </a:extLst>
          </p:cNvPr>
          <p:cNvSpPr>
            <a:spLocks noGrp="1"/>
          </p:cNvSpPr>
          <p:nvPr>
            <p:ph type="sldNum" sz="quarter" idx="12"/>
          </p:nvPr>
        </p:nvSpPr>
        <p:spPr/>
        <p:txBody>
          <a:bodyPr/>
          <a:lstStyle/>
          <a:p>
            <a:fld id="{5B3F3CCD-5AE8-4BDA-99FD-25BB3DCCC447}" type="slidenum">
              <a:rPr lang="zh-CN" altLang="en-US" smtClean="0"/>
              <a:pPr/>
              <a:t>107</a:t>
            </a:fld>
            <a:endParaRPr lang="zh-CN" altLang="en-US"/>
          </a:p>
        </p:txBody>
      </p:sp>
      <p:pic>
        <p:nvPicPr>
          <p:cNvPr id="8" name="图片 7">
            <a:extLst>
              <a:ext uri="{FF2B5EF4-FFF2-40B4-BE49-F238E27FC236}">
                <a16:creationId xmlns:a16="http://schemas.microsoft.com/office/drawing/2014/main" id="{AB4B6609-25A7-F644-9CCF-DAD411A65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3415" y="2749331"/>
            <a:ext cx="6680200" cy="2641600"/>
          </a:xfrm>
          <a:prstGeom prst="rect">
            <a:avLst/>
          </a:prstGeom>
        </p:spPr>
      </p:pic>
      <p:sp>
        <p:nvSpPr>
          <p:cNvPr id="7" name="页脚占位符 6">
            <a:extLst>
              <a:ext uri="{FF2B5EF4-FFF2-40B4-BE49-F238E27FC236}">
                <a16:creationId xmlns:a16="http://schemas.microsoft.com/office/drawing/2014/main" id="{14DEBD3E-246A-2C41-AC1E-99EE7706C36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8381105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5DD347-D371-42B9-B55C-E79EEA97DBBC}"/>
              </a:ext>
            </a:extLst>
          </p:cNvPr>
          <p:cNvSpPr>
            <a:spLocks noGrp="1"/>
          </p:cNvSpPr>
          <p:nvPr>
            <p:ph type="title"/>
          </p:nvPr>
        </p:nvSpPr>
        <p:spPr/>
        <p:txBody>
          <a:bodyPr/>
          <a:lstStyle/>
          <a:p>
            <a:r>
              <a:rPr lang="en-US" altLang="zh-CN" dirty="0"/>
              <a:t>4.6.3 </a:t>
            </a:r>
            <a:r>
              <a:rPr lang="zh-CN" altLang="en-US" dirty="0"/>
              <a:t>文件格式设计</a:t>
            </a:r>
          </a:p>
        </p:txBody>
      </p:sp>
      <p:sp>
        <p:nvSpPr>
          <p:cNvPr id="3" name="内容占位符 2">
            <a:extLst>
              <a:ext uri="{FF2B5EF4-FFF2-40B4-BE49-F238E27FC236}">
                <a16:creationId xmlns:a16="http://schemas.microsoft.com/office/drawing/2014/main" id="{2D514C28-3B3F-4DA2-A95F-F59D612DD9A4}"/>
              </a:ext>
            </a:extLst>
          </p:cNvPr>
          <p:cNvSpPr>
            <a:spLocks noGrp="1"/>
          </p:cNvSpPr>
          <p:nvPr>
            <p:ph idx="1"/>
          </p:nvPr>
        </p:nvSpPr>
        <p:spPr/>
        <p:txBody>
          <a:bodyPr>
            <a:normAutofit/>
          </a:bodyPr>
          <a:lstStyle/>
          <a:p>
            <a:r>
              <a:rPr lang="zh-CN" altLang="en-US" sz="2800" dirty="0"/>
              <a:t>固定聚合类型</a:t>
            </a:r>
            <a:endParaRPr lang="en-US" altLang="zh-CN" sz="2800" dirty="0"/>
          </a:p>
          <a:p>
            <a:r>
              <a:rPr lang="zh-CN" altLang="en-US" sz="2400" dirty="0"/>
              <a:t>以数据元素为单位，依次将多条数据写入到同一个文件中，使用一个文件保存多条数据记录</a:t>
            </a:r>
            <a:endParaRPr lang="en-US" altLang="zh-CN" sz="2400" dirty="0"/>
          </a:p>
          <a:p>
            <a:endParaRPr lang="zh-CN" altLang="en-US" sz="3200" dirty="0"/>
          </a:p>
        </p:txBody>
      </p:sp>
      <p:sp>
        <p:nvSpPr>
          <p:cNvPr id="6" name="灯片编号占位符 5">
            <a:extLst>
              <a:ext uri="{FF2B5EF4-FFF2-40B4-BE49-F238E27FC236}">
                <a16:creationId xmlns:a16="http://schemas.microsoft.com/office/drawing/2014/main" id="{FD5D4458-1486-4E22-B87C-05D4752A891B}"/>
              </a:ext>
            </a:extLst>
          </p:cNvPr>
          <p:cNvSpPr>
            <a:spLocks noGrp="1"/>
          </p:cNvSpPr>
          <p:nvPr>
            <p:ph type="sldNum" sz="quarter" idx="12"/>
          </p:nvPr>
        </p:nvSpPr>
        <p:spPr/>
        <p:txBody>
          <a:bodyPr/>
          <a:lstStyle/>
          <a:p>
            <a:fld id="{5B3F3CCD-5AE8-4BDA-99FD-25BB3DCCC447}" type="slidenum">
              <a:rPr lang="zh-CN" altLang="en-US" smtClean="0"/>
              <a:pPr/>
              <a:t>108</a:t>
            </a:fld>
            <a:endParaRPr lang="zh-CN" altLang="en-US"/>
          </a:p>
        </p:txBody>
      </p:sp>
      <p:pic>
        <p:nvPicPr>
          <p:cNvPr id="9" name="图片 8">
            <a:extLst>
              <a:ext uri="{FF2B5EF4-FFF2-40B4-BE49-F238E27FC236}">
                <a16:creationId xmlns:a16="http://schemas.microsoft.com/office/drawing/2014/main" id="{CED42736-3679-D042-B568-85ABD6627923}"/>
              </a:ext>
            </a:extLst>
          </p:cNvPr>
          <p:cNvPicPr>
            <a:picLocks noChangeAspect="1"/>
          </p:cNvPicPr>
          <p:nvPr/>
        </p:nvPicPr>
        <p:blipFill>
          <a:blip r:embed="rId3"/>
          <a:stretch>
            <a:fillRect/>
          </a:stretch>
        </p:blipFill>
        <p:spPr>
          <a:xfrm>
            <a:off x="2132891" y="2788963"/>
            <a:ext cx="7287017" cy="2424167"/>
          </a:xfrm>
          <a:prstGeom prst="rect">
            <a:avLst/>
          </a:prstGeom>
        </p:spPr>
      </p:pic>
      <p:sp>
        <p:nvSpPr>
          <p:cNvPr id="7" name="页脚占位符 6">
            <a:extLst>
              <a:ext uri="{FF2B5EF4-FFF2-40B4-BE49-F238E27FC236}">
                <a16:creationId xmlns:a16="http://schemas.microsoft.com/office/drawing/2014/main" id="{F004D25C-5971-AC42-BF38-F14051F17748}"/>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17757441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5DD347-D371-42B9-B55C-E79EEA97DBBC}"/>
              </a:ext>
            </a:extLst>
          </p:cNvPr>
          <p:cNvSpPr>
            <a:spLocks noGrp="1"/>
          </p:cNvSpPr>
          <p:nvPr>
            <p:ph type="title"/>
          </p:nvPr>
        </p:nvSpPr>
        <p:spPr/>
        <p:txBody>
          <a:bodyPr/>
          <a:lstStyle/>
          <a:p>
            <a:r>
              <a:rPr lang="en-US" altLang="zh-CN" dirty="0"/>
              <a:t>4.6.3 </a:t>
            </a:r>
            <a:r>
              <a:rPr lang="zh-CN" altLang="en-US" dirty="0"/>
              <a:t>文件格式设计</a:t>
            </a:r>
          </a:p>
        </p:txBody>
      </p:sp>
      <p:sp>
        <p:nvSpPr>
          <p:cNvPr id="3" name="内容占位符 2">
            <a:extLst>
              <a:ext uri="{FF2B5EF4-FFF2-40B4-BE49-F238E27FC236}">
                <a16:creationId xmlns:a16="http://schemas.microsoft.com/office/drawing/2014/main" id="{2D514C28-3B3F-4DA2-A95F-F59D612DD9A4}"/>
              </a:ext>
            </a:extLst>
          </p:cNvPr>
          <p:cNvSpPr>
            <a:spLocks noGrp="1"/>
          </p:cNvSpPr>
          <p:nvPr>
            <p:ph idx="1"/>
          </p:nvPr>
        </p:nvSpPr>
        <p:spPr/>
        <p:txBody>
          <a:bodyPr>
            <a:normAutofit/>
          </a:bodyPr>
          <a:lstStyle/>
          <a:p>
            <a:r>
              <a:rPr lang="zh-CN" altLang="en-US" sz="2800" dirty="0"/>
              <a:t>可变聚合类型</a:t>
            </a:r>
            <a:endParaRPr lang="en-US" altLang="zh-CN" sz="2800" dirty="0"/>
          </a:p>
          <a:p>
            <a:r>
              <a:rPr lang="zh-CN" altLang="en-US" sz="2400" dirty="0"/>
              <a:t>每条数据元素单独保存为一个文件，以文件为单位对多个数据元素进行存储</a:t>
            </a:r>
            <a:endParaRPr lang="en-US" altLang="zh-CN" sz="2400" dirty="0"/>
          </a:p>
          <a:p>
            <a:r>
              <a:rPr lang="zh-CN" altLang="en-US" sz="2400" dirty="0"/>
              <a:t>对文件的名称进行设计，从而可以标识不同的数据记录</a:t>
            </a:r>
            <a:endParaRPr lang="en-US" altLang="zh-CN" sz="2400" dirty="0"/>
          </a:p>
          <a:p>
            <a:endParaRPr lang="zh-CN" altLang="en-US" sz="3200" dirty="0"/>
          </a:p>
        </p:txBody>
      </p:sp>
      <p:sp>
        <p:nvSpPr>
          <p:cNvPr id="6" name="灯片编号占位符 5">
            <a:extLst>
              <a:ext uri="{FF2B5EF4-FFF2-40B4-BE49-F238E27FC236}">
                <a16:creationId xmlns:a16="http://schemas.microsoft.com/office/drawing/2014/main" id="{FD5D4458-1486-4E22-B87C-05D4752A891B}"/>
              </a:ext>
            </a:extLst>
          </p:cNvPr>
          <p:cNvSpPr>
            <a:spLocks noGrp="1"/>
          </p:cNvSpPr>
          <p:nvPr>
            <p:ph type="sldNum" sz="quarter" idx="12"/>
          </p:nvPr>
        </p:nvSpPr>
        <p:spPr/>
        <p:txBody>
          <a:bodyPr/>
          <a:lstStyle/>
          <a:p>
            <a:fld id="{5B3F3CCD-5AE8-4BDA-99FD-25BB3DCCC447}" type="slidenum">
              <a:rPr lang="zh-CN" altLang="en-US" smtClean="0"/>
              <a:pPr/>
              <a:t>109</a:t>
            </a:fld>
            <a:endParaRPr lang="zh-CN" altLang="en-US"/>
          </a:p>
        </p:txBody>
      </p:sp>
      <p:pic>
        <p:nvPicPr>
          <p:cNvPr id="7" name="图片 6">
            <a:extLst>
              <a:ext uri="{FF2B5EF4-FFF2-40B4-BE49-F238E27FC236}">
                <a16:creationId xmlns:a16="http://schemas.microsoft.com/office/drawing/2014/main" id="{FD10EBC5-76EE-2140-9BB1-1DB725DE2BC3}"/>
              </a:ext>
            </a:extLst>
          </p:cNvPr>
          <p:cNvPicPr>
            <a:picLocks noChangeAspect="1"/>
          </p:cNvPicPr>
          <p:nvPr/>
        </p:nvPicPr>
        <p:blipFill>
          <a:blip r:embed="rId3"/>
          <a:stretch>
            <a:fillRect/>
          </a:stretch>
        </p:blipFill>
        <p:spPr>
          <a:xfrm>
            <a:off x="2263808" y="2793488"/>
            <a:ext cx="8292662" cy="2756231"/>
          </a:xfrm>
          <a:prstGeom prst="rect">
            <a:avLst/>
          </a:prstGeom>
        </p:spPr>
      </p:pic>
      <p:sp>
        <p:nvSpPr>
          <p:cNvPr id="8" name="页脚占位符 7">
            <a:extLst>
              <a:ext uri="{FF2B5EF4-FFF2-40B4-BE49-F238E27FC236}">
                <a16:creationId xmlns:a16="http://schemas.microsoft.com/office/drawing/2014/main" id="{516D16E3-D16F-A740-902C-08E50072B912}"/>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3403392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a:extLst>
              <a:ext uri="{FF2B5EF4-FFF2-40B4-BE49-F238E27FC236}">
                <a16:creationId xmlns:a16="http://schemas.microsoft.com/office/drawing/2014/main" id="{9A2350F1-AA11-5C4D-BBC1-34490F9A3C40}"/>
              </a:ext>
            </a:extLst>
          </p:cNvPr>
          <p:cNvSpPr>
            <a:spLocks noGrp="1" noChangeArrowheads="1"/>
          </p:cNvSpPr>
          <p:nvPr>
            <p:ph type="title"/>
          </p:nvPr>
        </p:nvSpPr>
        <p:spPr>
          <a:xfrm>
            <a:off x="620440" y="87697"/>
            <a:ext cx="8029575" cy="754063"/>
          </a:xfrm>
        </p:spPr>
        <p:txBody>
          <a:bodyPr>
            <a:normAutofit/>
          </a:bodyPr>
          <a:lstStyle/>
          <a:p>
            <a:pPr eaLnBrk="1" hangingPunct="1"/>
            <a:r>
              <a:rPr lang="zh-CN" altLang="en-US" sz="3600" dirty="0">
                <a:latin typeface="Times New Roman" panose="02020603050405020304" pitchFamily="18" charset="0"/>
              </a:rPr>
              <a:t>模块大小、模块数目与费用的关系</a:t>
            </a:r>
            <a:r>
              <a:rPr lang="zh-CN" altLang="en-US" sz="3600" dirty="0"/>
              <a:t> </a:t>
            </a:r>
          </a:p>
        </p:txBody>
      </p:sp>
      <p:graphicFrame>
        <p:nvGraphicFramePr>
          <p:cNvPr id="2050" name="Object 4">
            <a:extLst>
              <a:ext uri="{FF2B5EF4-FFF2-40B4-BE49-F238E27FC236}">
                <a16:creationId xmlns:a16="http://schemas.microsoft.com/office/drawing/2014/main" id="{F7119898-1F6F-C144-A25B-D0BC7F5BABA5}"/>
              </a:ext>
            </a:extLst>
          </p:cNvPr>
          <p:cNvGraphicFramePr>
            <a:graphicFrameLocks noGrp="1" noChangeAspect="1"/>
          </p:cNvGraphicFramePr>
          <p:nvPr>
            <p:ph sz="half" idx="2"/>
            <p:extLst>
              <p:ext uri="{D42A27DB-BD31-4B8C-83A1-F6EECF244321}">
                <p14:modId xmlns:p14="http://schemas.microsoft.com/office/powerpoint/2010/main" val="2237479327"/>
              </p:ext>
            </p:extLst>
          </p:nvPr>
        </p:nvGraphicFramePr>
        <p:xfrm>
          <a:off x="2173287" y="1308648"/>
          <a:ext cx="7845425" cy="4724400"/>
        </p:xfrm>
        <a:graphic>
          <a:graphicData uri="http://schemas.openxmlformats.org/presentationml/2006/ole">
            <mc:AlternateContent xmlns:mc="http://schemas.openxmlformats.org/markup-compatibility/2006">
              <mc:Choice xmlns:v="urn:schemas-microsoft-com:vml" Requires="v">
                <p:oleObj spid="_x0000_s15426" name="Image" r:id="rId4" imgW="4699000" imgH="3924300" progId="Photoshop.Image.6">
                  <p:embed/>
                </p:oleObj>
              </mc:Choice>
              <mc:Fallback>
                <p:oleObj name="Image" r:id="rId4" imgW="4699000" imgH="3924300" progId="Photoshop.Image.6">
                  <p:embed/>
                  <p:pic>
                    <p:nvPicPr>
                      <p:cNvPr id="2050" name="Object 4">
                        <a:extLst>
                          <a:ext uri="{FF2B5EF4-FFF2-40B4-BE49-F238E27FC236}">
                            <a16:creationId xmlns:a16="http://schemas.microsoft.com/office/drawing/2014/main" id="{F7119898-1F6F-C144-A25B-D0BC7F5BAB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3287" y="1308648"/>
                        <a:ext cx="7845425"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a:extLst>
              <a:ext uri="{FF2B5EF4-FFF2-40B4-BE49-F238E27FC236}">
                <a16:creationId xmlns:a16="http://schemas.microsoft.com/office/drawing/2014/main" id="{57B4FFA2-ED91-4E45-84D7-7D39D21CF0EA}"/>
              </a:ext>
            </a:extLst>
          </p:cNvPr>
          <p:cNvSpPr>
            <a:spLocks noGrp="1"/>
          </p:cNvSpPr>
          <p:nvPr>
            <p:ph type="sldNum" sz="quarter" idx="12"/>
          </p:nvPr>
        </p:nvSpPr>
        <p:spPr/>
        <p:txBody>
          <a:bodyPr/>
          <a:lstStyle/>
          <a:p>
            <a:fld id="{5B3F3CCD-5AE8-4BDA-99FD-25BB3DCCC447}" type="slidenum">
              <a:rPr lang="zh-CN" altLang="en-US" smtClean="0"/>
              <a:t>11</a:t>
            </a:fld>
            <a:endParaRPr lang="zh-CN" altLang="en-US"/>
          </a:p>
        </p:txBody>
      </p:sp>
      <p:sp>
        <p:nvSpPr>
          <p:cNvPr id="3" name="页脚占位符 2">
            <a:extLst>
              <a:ext uri="{FF2B5EF4-FFF2-40B4-BE49-F238E27FC236}">
                <a16:creationId xmlns:a16="http://schemas.microsoft.com/office/drawing/2014/main" id="{58D60220-4F34-F743-A8AE-FB72266D9639}"/>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Tree>
    <p:extLst>
      <p:ext uri="{BB962C8B-B14F-4D97-AF65-F5344CB8AC3E}">
        <p14:creationId xmlns:p14="http://schemas.microsoft.com/office/powerpoint/2010/main" val="42892727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5DD347-D371-42B9-B55C-E79EEA97DBBC}"/>
              </a:ext>
            </a:extLst>
          </p:cNvPr>
          <p:cNvSpPr>
            <a:spLocks noGrp="1"/>
          </p:cNvSpPr>
          <p:nvPr>
            <p:ph type="title"/>
          </p:nvPr>
        </p:nvSpPr>
        <p:spPr/>
        <p:txBody>
          <a:bodyPr/>
          <a:lstStyle/>
          <a:p>
            <a:r>
              <a:rPr lang="en-US" altLang="zh-CN" dirty="0"/>
              <a:t>4.6.3 </a:t>
            </a:r>
            <a:r>
              <a:rPr lang="zh-CN" altLang="en-US" dirty="0"/>
              <a:t>文件格式设计</a:t>
            </a:r>
          </a:p>
        </p:txBody>
      </p:sp>
      <p:sp>
        <p:nvSpPr>
          <p:cNvPr id="3" name="内容占位符 2">
            <a:extLst>
              <a:ext uri="{FF2B5EF4-FFF2-40B4-BE49-F238E27FC236}">
                <a16:creationId xmlns:a16="http://schemas.microsoft.com/office/drawing/2014/main" id="{2D514C28-3B3F-4DA2-A95F-F59D612DD9A4}"/>
              </a:ext>
            </a:extLst>
          </p:cNvPr>
          <p:cNvSpPr>
            <a:spLocks noGrp="1"/>
          </p:cNvSpPr>
          <p:nvPr>
            <p:ph idx="1"/>
          </p:nvPr>
        </p:nvSpPr>
        <p:spPr/>
        <p:txBody>
          <a:bodyPr>
            <a:normAutofit/>
          </a:bodyPr>
          <a:lstStyle/>
          <a:p>
            <a:r>
              <a:rPr lang="zh-CN" altLang="en-US" sz="2400" dirty="0"/>
              <a:t>在设计文件持久化方案时还需要重点考虑数据之间的关系</a:t>
            </a:r>
            <a:endParaRPr lang="en-US" altLang="zh-CN" sz="2400" dirty="0"/>
          </a:p>
          <a:p>
            <a:r>
              <a:rPr lang="zh-CN" altLang="en-US" sz="2400" dirty="0"/>
              <a:t>（</a:t>
            </a:r>
            <a:r>
              <a:rPr lang="en-US" altLang="zh-CN" sz="2400" dirty="0"/>
              <a:t>1</a:t>
            </a:r>
            <a:r>
              <a:rPr lang="zh-CN" altLang="en-US" sz="2400" dirty="0"/>
              <a:t>）一对一</a:t>
            </a:r>
            <a:endParaRPr lang="en-US" altLang="zh-CN" sz="2400" dirty="0"/>
          </a:p>
          <a:p>
            <a:endParaRPr lang="zh-CN" altLang="en-US" sz="2400" dirty="0"/>
          </a:p>
        </p:txBody>
      </p:sp>
      <p:sp>
        <p:nvSpPr>
          <p:cNvPr id="6" name="灯片编号占位符 5">
            <a:extLst>
              <a:ext uri="{FF2B5EF4-FFF2-40B4-BE49-F238E27FC236}">
                <a16:creationId xmlns:a16="http://schemas.microsoft.com/office/drawing/2014/main" id="{FD5D4458-1486-4E22-B87C-05D4752A891B}"/>
              </a:ext>
            </a:extLst>
          </p:cNvPr>
          <p:cNvSpPr>
            <a:spLocks noGrp="1"/>
          </p:cNvSpPr>
          <p:nvPr>
            <p:ph type="sldNum" sz="quarter" idx="12"/>
          </p:nvPr>
        </p:nvSpPr>
        <p:spPr/>
        <p:txBody>
          <a:bodyPr/>
          <a:lstStyle/>
          <a:p>
            <a:fld id="{5B3F3CCD-5AE8-4BDA-99FD-25BB3DCCC447}" type="slidenum">
              <a:rPr lang="zh-CN" altLang="en-US" smtClean="0"/>
              <a:pPr/>
              <a:t>110</a:t>
            </a:fld>
            <a:endParaRPr lang="zh-CN" altLang="en-US"/>
          </a:p>
        </p:txBody>
      </p:sp>
      <p:pic>
        <p:nvPicPr>
          <p:cNvPr id="8" name="图片 7">
            <a:extLst>
              <a:ext uri="{FF2B5EF4-FFF2-40B4-BE49-F238E27FC236}">
                <a16:creationId xmlns:a16="http://schemas.microsoft.com/office/drawing/2014/main" id="{B60344F6-E25E-7943-B9D7-D84B692E36D6}"/>
              </a:ext>
            </a:extLst>
          </p:cNvPr>
          <p:cNvPicPr>
            <a:picLocks noChangeAspect="1"/>
          </p:cNvPicPr>
          <p:nvPr/>
        </p:nvPicPr>
        <p:blipFill>
          <a:blip r:embed="rId3"/>
          <a:stretch>
            <a:fillRect/>
          </a:stretch>
        </p:blipFill>
        <p:spPr>
          <a:xfrm>
            <a:off x="775890" y="2089914"/>
            <a:ext cx="10394731" cy="3797162"/>
          </a:xfrm>
          <a:prstGeom prst="rect">
            <a:avLst/>
          </a:prstGeom>
        </p:spPr>
      </p:pic>
      <p:sp>
        <p:nvSpPr>
          <p:cNvPr id="9" name="矩形 8">
            <a:extLst>
              <a:ext uri="{FF2B5EF4-FFF2-40B4-BE49-F238E27FC236}">
                <a16:creationId xmlns:a16="http://schemas.microsoft.com/office/drawing/2014/main" id="{C4989493-F0E8-C648-8260-D9D95D77821E}"/>
              </a:ext>
            </a:extLst>
          </p:cNvPr>
          <p:cNvSpPr/>
          <p:nvPr/>
        </p:nvSpPr>
        <p:spPr>
          <a:xfrm>
            <a:off x="6747643" y="2089914"/>
            <a:ext cx="4258110" cy="62175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页脚占位符 6">
            <a:extLst>
              <a:ext uri="{FF2B5EF4-FFF2-40B4-BE49-F238E27FC236}">
                <a16:creationId xmlns:a16="http://schemas.microsoft.com/office/drawing/2014/main" id="{EFA1E29D-90EB-C442-A469-33E10FB60045}"/>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26535000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5852BDB-8814-6A4E-BCDD-4BE4C5CDD7A8}"/>
              </a:ext>
            </a:extLst>
          </p:cNvPr>
          <p:cNvPicPr>
            <a:picLocks noChangeAspect="1"/>
          </p:cNvPicPr>
          <p:nvPr/>
        </p:nvPicPr>
        <p:blipFill>
          <a:blip r:embed="rId3"/>
          <a:stretch>
            <a:fillRect/>
          </a:stretch>
        </p:blipFill>
        <p:spPr>
          <a:xfrm>
            <a:off x="1097280" y="2085046"/>
            <a:ext cx="9843653" cy="3769713"/>
          </a:xfrm>
          <a:prstGeom prst="rect">
            <a:avLst/>
          </a:prstGeom>
        </p:spPr>
      </p:pic>
      <p:sp>
        <p:nvSpPr>
          <p:cNvPr id="2" name="标题 1">
            <a:extLst>
              <a:ext uri="{FF2B5EF4-FFF2-40B4-BE49-F238E27FC236}">
                <a16:creationId xmlns:a16="http://schemas.microsoft.com/office/drawing/2014/main" id="{155DD347-D371-42B9-B55C-E79EEA97DBBC}"/>
              </a:ext>
            </a:extLst>
          </p:cNvPr>
          <p:cNvSpPr>
            <a:spLocks noGrp="1"/>
          </p:cNvSpPr>
          <p:nvPr>
            <p:ph type="title"/>
          </p:nvPr>
        </p:nvSpPr>
        <p:spPr/>
        <p:txBody>
          <a:bodyPr/>
          <a:lstStyle/>
          <a:p>
            <a:r>
              <a:rPr lang="en-US" altLang="zh-CN" dirty="0"/>
              <a:t>4.6.3 </a:t>
            </a:r>
            <a:r>
              <a:rPr lang="zh-CN" altLang="en-US" dirty="0"/>
              <a:t>文件格式设计</a:t>
            </a:r>
          </a:p>
        </p:txBody>
      </p:sp>
      <p:sp>
        <p:nvSpPr>
          <p:cNvPr id="3" name="内容占位符 2">
            <a:extLst>
              <a:ext uri="{FF2B5EF4-FFF2-40B4-BE49-F238E27FC236}">
                <a16:creationId xmlns:a16="http://schemas.microsoft.com/office/drawing/2014/main" id="{2D514C28-3B3F-4DA2-A95F-F59D612DD9A4}"/>
              </a:ext>
            </a:extLst>
          </p:cNvPr>
          <p:cNvSpPr>
            <a:spLocks noGrp="1"/>
          </p:cNvSpPr>
          <p:nvPr>
            <p:ph idx="1"/>
          </p:nvPr>
        </p:nvSpPr>
        <p:spPr/>
        <p:txBody>
          <a:bodyPr>
            <a:normAutofit/>
          </a:bodyPr>
          <a:lstStyle/>
          <a:p>
            <a:r>
              <a:rPr lang="zh-CN" altLang="en-US" sz="2400" dirty="0"/>
              <a:t>在设计文件持久化方案时还需要重点考虑数据之间的关系</a:t>
            </a:r>
            <a:endParaRPr lang="en-US" altLang="zh-CN" sz="2400" dirty="0"/>
          </a:p>
          <a:p>
            <a:r>
              <a:rPr lang="zh-CN" altLang="en-US" sz="2400" dirty="0"/>
              <a:t>（</a:t>
            </a:r>
            <a:r>
              <a:rPr lang="en-US" altLang="zh-CN" sz="2400" dirty="0"/>
              <a:t>2</a:t>
            </a:r>
            <a:r>
              <a:rPr lang="zh-CN" altLang="en-US" sz="2400" dirty="0"/>
              <a:t>）一对多</a:t>
            </a:r>
            <a:endParaRPr lang="en-US" altLang="zh-CN" sz="2400" dirty="0"/>
          </a:p>
          <a:p>
            <a:endParaRPr lang="zh-CN" altLang="en-US" sz="2400" dirty="0"/>
          </a:p>
        </p:txBody>
      </p:sp>
      <p:sp>
        <p:nvSpPr>
          <p:cNvPr id="6" name="灯片编号占位符 5">
            <a:extLst>
              <a:ext uri="{FF2B5EF4-FFF2-40B4-BE49-F238E27FC236}">
                <a16:creationId xmlns:a16="http://schemas.microsoft.com/office/drawing/2014/main" id="{FD5D4458-1486-4E22-B87C-05D4752A891B}"/>
              </a:ext>
            </a:extLst>
          </p:cNvPr>
          <p:cNvSpPr>
            <a:spLocks noGrp="1"/>
          </p:cNvSpPr>
          <p:nvPr>
            <p:ph type="sldNum" sz="quarter" idx="12"/>
          </p:nvPr>
        </p:nvSpPr>
        <p:spPr/>
        <p:txBody>
          <a:bodyPr/>
          <a:lstStyle/>
          <a:p>
            <a:fld id="{5B3F3CCD-5AE8-4BDA-99FD-25BB3DCCC447}" type="slidenum">
              <a:rPr lang="zh-CN" altLang="en-US" smtClean="0"/>
              <a:pPr/>
              <a:t>111</a:t>
            </a:fld>
            <a:endParaRPr lang="zh-CN" altLang="en-US"/>
          </a:p>
        </p:txBody>
      </p:sp>
      <p:sp>
        <p:nvSpPr>
          <p:cNvPr id="9" name="矩形 8">
            <a:extLst>
              <a:ext uri="{FF2B5EF4-FFF2-40B4-BE49-F238E27FC236}">
                <a16:creationId xmlns:a16="http://schemas.microsoft.com/office/drawing/2014/main" id="{C4989493-F0E8-C648-8260-D9D95D77821E}"/>
              </a:ext>
            </a:extLst>
          </p:cNvPr>
          <p:cNvSpPr/>
          <p:nvPr/>
        </p:nvSpPr>
        <p:spPr>
          <a:xfrm>
            <a:off x="6682823" y="2085046"/>
            <a:ext cx="4258110" cy="8683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页脚占位符 7">
            <a:extLst>
              <a:ext uri="{FF2B5EF4-FFF2-40B4-BE49-F238E27FC236}">
                <a16:creationId xmlns:a16="http://schemas.microsoft.com/office/drawing/2014/main" id="{44C502CE-E34A-3542-9E72-A81D40C21266}"/>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32471542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5DD347-D371-42B9-B55C-E79EEA97DBBC}"/>
              </a:ext>
            </a:extLst>
          </p:cNvPr>
          <p:cNvSpPr>
            <a:spLocks noGrp="1"/>
          </p:cNvSpPr>
          <p:nvPr>
            <p:ph type="title"/>
          </p:nvPr>
        </p:nvSpPr>
        <p:spPr/>
        <p:txBody>
          <a:bodyPr/>
          <a:lstStyle/>
          <a:p>
            <a:r>
              <a:rPr lang="en-US" altLang="zh-CN" dirty="0"/>
              <a:t>4.6.3 </a:t>
            </a:r>
            <a:r>
              <a:rPr lang="zh-CN" altLang="en-US" dirty="0"/>
              <a:t>文件格式设计</a:t>
            </a:r>
          </a:p>
        </p:txBody>
      </p:sp>
      <p:sp>
        <p:nvSpPr>
          <p:cNvPr id="3" name="内容占位符 2">
            <a:extLst>
              <a:ext uri="{FF2B5EF4-FFF2-40B4-BE49-F238E27FC236}">
                <a16:creationId xmlns:a16="http://schemas.microsoft.com/office/drawing/2014/main" id="{2D514C28-3B3F-4DA2-A95F-F59D612DD9A4}"/>
              </a:ext>
            </a:extLst>
          </p:cNvPr>
          <p:cNvSpPr>
            <a:spLocks noGrp="1"/>
          </p:cNvSpPr>
          <p:nvPr>
            <p:ph idx="1"/>
          </p:nvPr>
        </p:nvSpPr>
        <p:spPr>
          <a:xfrm>
            <a:off x="635961" y="963827"/>
            <a:ext cx="10806396" cy="5177116"/>
          </a:xfrm>
        </p:spPr>
        <p:txBody>
          <a:bodyPr>
            <a:normAutofit/>
          </a:bodyPr>
          <a:lstStyle/>
          <a:p>
            <a:r>
              <a:rPr lang="zh-CN" altLang="en-US" sz="2400" dirty="0"/>
              <a:t>在设计文件持久化方案时还需要重点考虑数据之间的关系</a:t>
            </a:r>
            <a:endParaRPr lang="en-US" altLang="zh-CN" sz="2400" dirty="0"/>
          </a:p>
          <a:p>
            <a:r>
              <a:rPr lang="zh-CN" altLang="en-US" sz="2400" dirty="0"/>
              <a:t>（</a:t>
            </a:r>
            <a:r>
              <a:rPr lang="en-US" altLang="zh-CN" sz="2400" dirty="0"/>
              <a:t>3</a:t>
            </a:r>
            <a:r>
              <a:rPr lang="zh-CN" altLang="en-US" sz="2400" dirty="0"/>
              <a:t>）多对多</a:t>
            </a:r>
            <a:endParaRPr lang="en-US" altLang="zh-CN" sz="2400" dirty="0"/>
          </a:p>
          <a:p>
            <a:r>
              <a:rPr lang="zh-CN" altLang="en-US" sz="2400" dirty="0"/>
              <a:t>参考一对一关系中主数据的存储方式，分别将这两类数据存为对应的单个数据文件或者以标识符为名称的两类多个独立文件</a:t>
            </a:r>
            <a:endParaRPr lang="en-US" altLang="zh-CN" sz="2400" dirty="0"/>
          </a:p>
          <a:p>
            <a:endParaRPr lang="zh-CN" altLang="en-US" sz="2400" dirty="0"/>
          </a:p>
        </p:txBody>
      </p:sp>
      <p:sp>
        <p:nvSpPr>
          <p:cNvPr id="6" name="灯片编号占位符 5">
            <a:extLst>
              <a:ext uri="{FF2B5EF4-FFF2-40B4-BE49-F238E27FC236}">
                <a16:creationId xmlns:a16="http://schemas.microsoft.com/office/drawing/2014/main" id="{FD5D4458-1486-4E22-B87C-05D4752A891B}"/>
              </a:ext>
            </a:extLst>
          </p:cNvPr>
          <p:cNvSpPr>
            <a:spLocks noGrp="1"/>
          </p:cNvSpPr>
          <p:nvPr>
            <p:ph type="sldNum" sz="quarter" idx="12"/>
          </p:nvPr>
        </p:nvSpPr>
        <p:spPr/>
        <p:txBody>
          <a:bodyPr/>
          <a:lstStyle/>
          <a:p>
            <a:fld id="{5B3F3CCD-5AE8-4BDA-99FD-25BB3DCCC447}" type="slidenum">
              <a:rPr lang="zh-CN" altLang="en-US" smtClean="0"/>
              <a:pPr/>
              <a:t>112</a:t>
            </a:fld>
            <a:endParaRPr lang="zh-CN" altLang="en-US"/>
          </a:p>
        </p:txBody>
      </p:sp>
      <p:pic>
        <p:nvPicPr>
          <p:cNvPr id="8" name="图片 7">
            <a:extLst>
              <a:ext uri="{FF2B5EF4-FFF2-40B4-BE49-F238E27FC236}">
                <a16:creationId xmlns:a16="http://schemas.microsoft.com/office/drawing/2014/main" id="{DB6DE782-FF23-CD47-BD2C-F4AFA40E7C76}"/>
              </a:ext>
            </a:extLst>
          </p:cNvPr>
          <p:cNvPicPr>
            <a:picLocks noChangeAspect="1"/>
          </p:cNvPicPr>
          <p:nvPr/>
        </p:nvPicPr>
        <p:blipFill>
          <a:blip r:embed="rId3"/>
          <a:stretch>
            <a:fillRect/>
          </a:stretch>
        </p:blipFill>
        <p:spPr>
          <a:xfrm>
            <a:off x="1055637" y="2926648"/>
            <a:ext cx="10080726" cy="2967525"/>
          </a:xfrm>
          <a:prstGeom prst="rect">
            <a:avLst/>
          </a:prstGeom>
        </p:spPr>
      </p:pic>
      <p:sp>
        <p:nvSpPr>
          <p:cNvPr id="7" name="页脚占位符 6">
            <a:extLst>
              <a:ext uri="{FF2B5EF4-FFF2-40B4-BE49-F238E27FC236}">
                <a16:creationId xmlns:a16="http://schemas.microsoft.com/office/drawing/2014/main" id="{C6A611ED-557F-6A40-B734-DCE9EE75618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6590782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5DD347-D371-42B9-B55C-E79EEA97DBBC}"/>
              </a:ext>
            </a:extLst>
          </p:cNvPr>
          <p:cNvSpPr>
            <a:spLocks noGrp="1"/>
          </p:cNvSpPr>
          <p:nvPr>
            <p:ph type="title"/>
          </p:nvPr>
        </p:nvSpPr>
        <p:spPr/>
        <p:txBody>
          <a:bodyPr/>
          <a:lstStyle/>
          <a:p>
            <a:r>
              <a:rPr lang="en-US" altLang="zh-CN" dirty="0"/>
              <a:t>4.6.3 </a:t>
            </a:r>
            <a:r>
              <a:rPr lang="zh-CN" altLang="en-US" dirty="0"/>
              <a:t>文件格式设计</a:t>
            </a:r>
          </a:p>
        </p:txBody>
      </p:sp>
      <p:sp>
        <p:nvSpPr>
          <p:cNvPr id="3" name="内容占位符 2">
            <a:extLst>
              <a:ext uri="{FF2B5EF4-FFF2-40B4-BE49-F238E27FC236}">
                <a16:creationId xmlns:a16="http://schemas.microsoft.com/office/drawing/2014/main" id="{2D514C28-3B3F-4DA2-A95F-F59D612DD9A4}"/>
              </a:ext>
            </a:extLst>
          </p:cNvPr>
          <p:cNvSpPr>
            <a:spLocks noGrp="1"/>
          </p:cNvSpPr>
          <p:nvPr>
            <p:ph idx="1"/>
          </p:nvPr>
        </p:nvSpPr>
        <p:spPr>
          <a:xfrm>
            <a:off x="635961" y="963827"/>
            <a:ext cx="10806396" cy="5177116"/>
          </a:xfrm>
        </p:spPr>
        <p:txBody>
          <a:bodyPr>
            <a:normAutofit/>
          </a:bodyPr>
          <a:lstStyle/>
          <a:p>
            <a:r>
              <a:rPr lang="zh-CN" altLang="en-US" sz="2400" dirty="0"/>
              <a:t>在设计文件持久化方案时还需要重点考虑数据之间的关系</a:t>
            </a:r>
            <a:endParaRPr lang="en-US" altLang="zh-CN" sz="2400" dirty="0"/>
          </a:p>
          <a:p>
            <a:r>
              <a:rPr lang="zh-CN" altLang="en-US" sz="2400" dirty="0"/>
              <a:t>（</a:t>
            </a:r>
            <a:r>
              <a:rPr lang="en-US" altLang="zh-CN" sz="2400" dirty="0"/>
              <a:t>3</a:t>
            </a:r>
            <a:r>
              <a:rPr lang="zh-CN" altLang="en-US" sz="2400" dirty="0"/>
              <a:t>）多对多</a:t>
            </a:r>
            <a:endParaRPr lang="en-US" altLang="zh-CN" sz="2400" dirty="0"/>
          </a:p>
          <a:p>
            <a:r>
              <a:rPr lang="zh-CN" altLang="en-US" sz="2400" dirty="0"/>
              <a:t>结合前两类数据之间的关系来新建对应的数据元素</a:t>
            </a:r>
          </a:p>
        </p:txBody>
      </p:sp>
      <p:sp>
        <p:nvSpPr>
          <p:cNvPr id="6" name="灯片编号占位符 5">
            <a:extLst>
              <a:ext uri="{FF2B5EF4-FFF2-40B4-BE49-F238E27FC236}">
                <a16:creationId xmlns:a16="http://schemas.microsoft.com/office/drawing/2014/main" id="{FD5D4458-1486-4E22-B87C-05D4752A891B}"/>
              </a:ext>
            </a:extLst>
          </p:cNvPr>
          <p:cNvSpPr>
            <a:spLocks noGrp="1"/>
          </p:cNvSpPr>
          <p:nvPr>
            <p:ph type="sldNum" sz="quarter" idx="12"/>
          </p:nvPr>
        </p:nvSpPr>
        <p:spPr/>
        <p:txBody>
          <a:bodyPr/>
          <a:lstStyle/>
          <a:p>
            <a:fld id="{5B3F3CCD-5AE8-4BDA-99FD-25BB3DCCC447}" type="slidenum">
              <a:rPr lang="zh-CN" altLang="en-US" smtClean="0"/>
              <a:pPr/>
              <a:t>113</a:t>
            </a:fld>
            <a:endParaRPr lang="zh-CN" altLang="en-US"/>
          </a:p>
        </p:txBody>
      </p:sp>
      <p:pic>
        <p:nvPicPr>
          <p:cNvPr id="9" name="图片 8">
            <a:extLst>
              <a:ext uri="{FF2B5EF4-FFF2-40B4-BE49-F238E27FC236}">
                <a16:creationId xmlns:a16="http://schemas.microsoft.com/office/drawing/2014/main" id="{043EB820-0DD6-334C-88D4-BAC4D45C32F3}"/>
              </a:ext>
            </a:extLst>
          </p:cNvPr>
          <p:cNvPicPr>
            <a:picLocks noChangeAspect="1"/>
          </p:cNvPicPr>
          <p:nvPr/>
        </p:nvPicPr>
        <p:blipFill>
          <a:blip r:embed="rId3"/>
          <a:stretch>
            <a:fillRect/>
          </a:stretch>
        </p:blipFill>
        <p:spPr>
          <a:xfrm>
            <a:off x="1236362" y="2506747"/>
            <a:ext cx="9367444" cy="3753422"/>
          </a:xfrm>
          <a:prstGeom prst="rect">
            <a:avLst/>
          </a:prstGeom>
        </p:spPr>
      </p:pic>
      <p:sp>
        <p:nvSpPr>
          <p:cNvPr id="7" name="页脚占位符 6">
            <a:extLst>
              <a:ext uri="{FF2B5EF4-FFF2-40B4-BE49-F238E27FC236}">
                <a16:creationId xmlns:a16="http://schemas.microsoft.com/office/drawing/2014/main" id="{F56D688B-71C2-3448-BE28-70E0D380318F}"/>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11253727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2065B-168D-49E4-8979-6E920F76FCE3}"/>
              </a:ext>
            </a:extLst>
          </p:cNvPr>
          <p:cNvSpPr>
            <a:spLocks noGrp="1"/>
          </p:cNvSpPr>
          <p:nvPr>
            <p:ph type="title"/>
          </p:nvPr>
        </p:nvSpPr>
        <p:spPr/>
        <p:txBody>
          <a:bodyPr/>
          <a:lstStyle/>
          <a:p>
            <a:r>
              <a:rPr lang="en-US" altLang="zh-CN" dirty="0"/>
              <a:t>4.6.4 </a:t>
            </a:r>
            <a:r>
              <a:rPr lang="zh-CN" altLang="en-US" dirty="0"/>
              <a:t>数据库设计</a:t>
            </a:r>
          </a:p>
        </p:txBody>
      </p:sp>
      <p:sp>
        <p:nvSpPr>
          <p:cNvPr id="3" name="内容占位符 2">
            <a:extLst>
              <a:ext uri="{FF2B5EF4-FFF2-40B4-BE49-F238E27FC236}">
                <a16:creationId xmlns:a16="http://schemas.microsoft.com/office/drawing/2014/main" id="{E829BAC5-3BA3-467F-9382-A959F1AD5D79}"/>
              </a:ext>
            </a:extLst>
          </p:cNvPr>
          <p:cNvSpPr>
            <a:spLocks noGrp="1"/>
          </p:cNvSpPr>
          <p:nvPr>
            <p:ph idx="1"/>
          </p:nvPr>
        </p:nvSpPr>
        <p:spPr/>
        <p:txBody>
          <a:bodyPr>
            <a:normAutofit/>
          </a:bodyPr>
          <a:lstStyle/>
          <a:p>
            <a:pPr marL="0" indent="0">
              <a:buNone/>
            </a:pPr>
            <a:r>
              <a:rPr lang="zh-CN" altLang="en-US" sz="2400" dirty="0"/>
              <a:t>如果涉及到大量格式化数据，并且需要频繁对数据文件进行查询、修改操作时，软件设计人员可以考虑将数据直接存储到数据库系统中，通过数据库实现对数据内容的管理</a:t>
            </a:r>
            <a:endParaRPr lang="en-US" altLang="zh-CN" sz="2400" dirty="0"/>
          </a:p>
          <a:p>
            <a:pPr marL="0" indent="0">
              <a:buNone/>
            </a:pPr>
            <a:endParaRPr lang="en-US" altLang="zh-CN" sz="2400" dirty="0"/>
          </a:p>
          <a:p>
            <a:pPr marL="0" indent="0">
              <a:buNone/>
            </a:pPr>
            <a:r>
              <a:rPr lang="zh-CN" altLang="en-US" sz="2400" dirty="0"/>
              <a:t>最常见的数据库主要有</a:t>
            </a:r>
            <a:endParaRPr lang="en-US" altLang="zh-CN" sz="2400" dirty="0"/>
          </a:p>
          <a:p>
            <a:pPr>
              <a:buFont typeface="Wingdings" panose="05000000000000000000" pitchFamily="2" charset="2"/>
              <a:buChar char="u"/>
            </a:pPr>
            <a:r>
              <a:rPr lang="zh-CN" altLang="en-US" sz="2400" dirty="0"/>
              <a:t>关系型数据库：将复杂的数据结构归结为简单的二元关系，对实体的属性和实体之间的关系进行建模</a:t>
            </a:r>
            <a:endParaRPr lang="en-US" altLang="zh-CN" sz="2400" dirty="0"/>
          </a:p>
          <a:p>
            <a:pPr>
              <a:buFont typeface="Wingdings" panose="05000000000000000000" pitchFamily="2" charset="2"/>
              <a:buChar char="u"/>
            </a:pPr>
            <a:endParaRPr lang="en-US" altLang="zh-CN" sz="2400" dirty="0"/>
          </a:p>
          <a:p>
            <a:pPr>
              <a:buFont typeface="Wingdings" panose="05000000000000000000" pitchFamily="2" charset="2"/>
              <a:buChar char="u"/>
            </a:pPr>
            <a:r>
              <a:rPr lang="zh-CN" altLang="en-US" sz="2400" dirty="0"/>
              <a:t>非关系型数据库（</a:t>
            </a:r>
            <a:r>
              <a:rPr lang="en-US" altLang="zh-CN" sz="2400" dirty="0"/>
              <a:t>NoSQL</a:t>
            </a:r>
            <a:r>
              <a:rPr lang="zh-CN" altLang="en-US" sz="2400" dirty="0"/>
              <a:t>）：关系型数据库的重要补充，能够在特定场景下发挥较高的效率和性能</a:t>
            </a:r>
            <a:endParaRPr lang="en-US" altLang="zh-CN" sz="2400" dirty="0"/>
          </a:p>
        </p:txBody>
      </p:sp>
      <p:sp>
        <p:nvSpPr>
          <p:cNvPr id="6" name="灯片编号占位符 5">
            <a:extLst>
              <a:ext uri="{FF2B5EF4-FFF2-40B4-BE49-F238E27FC236}">
                <a16:creationId xmlns:a16="http://schemas.microsoft.com/office/drawing/2014/main" id="{2D8F8F99-5F09-4E40-AE17-2FCE586DD1E0}"/>
              </a:ext>
            </a:extLst>
          </p:cNvPr>
          <p:cNvSpPr>
            <a:spLocks noGrp="1"/>
          </p:cNvSpPr>
          <p:nvPr>
            <p:ph type="sldNum" sz="quarter" idx="12"/>
          </p:nvPr>
        </p:nvSpPr>
        <p:spPr/>
        <p:txBody>
          <a:bodyPr/>
          <a:lstStyle/>
          <a:p>
            <a:fld id="{5B3F3CCD-5AE8-4BDA-99FD-25BB3DCCC447}" type="slidenum">
              <a:rPr lang="zh-CN" altLang="en-US" smtClean="0"/>
              <a:pPr/>
              <a:t>114</a:t>
            </a:fld>
            <a:endParaRPr lang="zh-CN" altLang="en-US"/>
          </a:p>
        </p:txBody>
      </p:sp>
      <p:sp>
        <p:nvSpPr>
          <p:cNvPr id="7" name="页脚占位符 6">
            <a:extLst>
              <a:ext uri="{FF2B5EF4-FFF2-40B4-BE49-F238E27FC236}">
                <a16:creationId xmlns:a16="http://schemas.microsoft.com/office/drawing/2014/main" id="{29D4D79E-8ECA-5341-A4C0-34F5272A7D7A}"/>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22620139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2065B-168D-49E4-8979-6E920F76FCE3}"/>
              </a:ext>
            </a:extLst>
          </p:cNvPr>
          <p:cNvSpPr>
            <a:spLocks noGrp="1"/>
          </p:cNvSpPr>
          <p:nvPr>
            <p:ph type="title"/>
          </p:nvPr>
        </p:nvSpPr>
        <p:spPr/>
        <p:txBody>
          <a:bodyPr/>
          <a:lstStyle/>
          <a:p>
            <a:r>
              <a:rPr lang="en-US" altLang="zh-CN" dirty="0"/>
              <a:t>4.6.4 </a:t>
            </a:r>
            <a:r>
              <a:rPr lang="zh-CN" altLang="en-US" dirty="0"/>
              <a:t>数据库设计</a:t>
            </a:r>
          </a:p>
        </p:txBody>
      </p:sp>
      <p:sp>
        <p:nvSpPr>
          <p:cNvPr id="3" name="内容占位符 2">
            <a:extLst>
              <a:ext uri="{FF2B5EF4-FFF2-40B4-BE49-F238E27FC236}">
                <a16:creationId xmlns:a16="http://schemas.microsoft.com/office/drawing/2014/main" id="{E829BAC5-3BA3-467F-9382-A959F1AD5D79}"/>
              </a:ext>
            </a:extLst>
          </p:cNvPr>
          <p:cNvSpPr>
            <a:spLocks noGrp="1"/>
          </p:cNvSpPr>
          <p:nvPr>
            <p:ph idx="1"/>
          </p:nvPr>
        </p:nvSpPr>
        <p:spPr/>
        <p:txBody>
          <a:bodyPr>
            <a:normAutofit/>
          </a:bodyPr>
          <a:lstStyle/>
          <a:p>
            <a:pPr marL="0" indent="0">
              <a:buNone/>
            </a:pPr>
            <a:r>
              <a:rPr lang="zh-CN" altLang="en-US" sz="2400" dirty="0"/>
              <a:t>数据库设计是指软件设计人员结合给定的应用需求，构造优化的数据库</a:t>
            </a:r>
            <a:r>
              <a:rPr lang="zh-CN" altLang="en-US" sz="2400" dirty="0">
                <a:solidFill>
                  <a:schemeClr val="hlink"/>
                </a:solidFill>
              </a:rPr>
              <a:t>逻辑模型</a:t>
            </a:r>
            <a:r>
              <a:rPr lang="zh-CN" altLang="en-US" sz="2400" dirty="0"/>
              <a:t>和</a:t>
            </a:r>
            <a:r>
              <a:rPr lang="zh-CN" altLang="en-US" sz="2400" dirty="0">
                <a:solidFill>
                  <a:schemeClr val="hlink"/>
                </a:solidFill>
              </a:rPr>
              <a:t>物理模型</a:t>
            </a:r>
            <a:r>
              <a:rPr lang="zh-CN" altLang="en-US" sz="2400" dirty="0"/>
              <a:t>，并建立数据库及其应用系统</a:t>
            </a:r>
            <a:endParaRPr lang="en-US" altLang="zh-CN" sz="2400" dirty="0"/>
          </a:p>
          <a:p>
            <a:pPr marL="0" indent="0">
              <a:buNone/>
            </a:pPr>
            <a:endParaRPr lang="en-US" altLang="zh-CN" sz="2400" dirty="0"/>
          </a:p>
          <a:p>
            <a:pPr marL="0" indent="0">
              <a:buNone/>
            </a:pPr>
            <a:r>
              <a:rPr lang="zh-CN" altLang="en-US" sz="2400" dirty="0"/>
              <a:t>在结构化分析阶段，需求分析人员对目标系统涉及的数据进行了建模，给出了目标数据的组成和关系，即完成了数据的逻辑模型（</a:t>
            </a:r>
            <a:r>
              <a:rPr lang="en-US" altLang="zh-CN" sz="2400" dirty="0"/>
              <a:t>E-R</a:t>
            </a:r>
            <a:r>
              <a:rPr lang="zh-CN" altLang="en-US" sz="2400" dirty="0"/>
              <a:t>图）</a:t>
            </a:r>
            <a:endParaRPr lang="en-US" altLang="zh-CN" sz="2400" dirty="0"/>
          </a:p>
          <a:p>
            <a:pPr marL="0" indent="0">
              <a:buNone/>
            </a:pPr>
            <a:r>
              <a:rPr lang="zh-CN" altLang="en-US" sz="2400" dirty="0"/>
              <a:t>在结构化设计阶段，软件设计人员需要为完成的数据逻辑模型，选取最适合的物理结构</a:t>
            </a:r>
            <a:endParaRPr lang="en-US" altLang="zh-CN" sz="2400" dirty="0"/>
          </a:p>
          <a:p>
            <a:pPr marL="0" indent="0">
              <a:buNone/>
            </a:pPr>
            <a:endParaRPr lang="en-US" altLang="zh-CN" sz="2400" dirty="0"/>
          </a:p>
          <a:p>
            <a:pPr marL="0" indent="0">
              <a:buNone/>
            </a:pPr>
            <a:r>
              <a:rPr lang="zh-CN" altLang="en-US" sz="2400" dirty="0"/>
              <a:t>在设计数据库之前，首先需要确定各个数据元素的</a:t>
            </a:r>
            <a:r>
              <a:rPr lang="zh-CN" altLang="en-US" sz="2400" dirty="0">
                <a:solidFill>
                  <a:schemeClr val="hlink"/>
                </a:solidFill>
              </a:rPr>
              <a:t>标识符（主键）</a:t>
            </a:r>
            <a:endParaRPr lang="en-US" altLang="zh-CN" sz="2400" dirty="0">
              <a:solidFill>
                <a:schemeClr val="hlink"/>
              </a:solidFill>
            </a:endParaRPr>
          </a:p>
          <a:p>
            <a:pPr marL="0" indent="0">
              <a:buNone/>
            </a:pPr>
            <a:r>
              <a:rPr lang="zh-CN" altLang="en-US" sz="2400" dirty="0"/>
              <a:t>数据库设计的过程实际上与文件设计的过程相类似：需要结合数据之间的关系来设计存储数据的物理结构</a:t>
            </a:r>
            <a:endParaRPr lang="en-US" altLang="zh-CN" sz="2400" dirty="0"/>
          </a:p>
        </p:txBody>
      </p:sp>
      <p:sp>
        <p:nvSpPr>
          <p:cNvPr id="6" name="灯片编号占位符 5">
            <a:extLst>
              <a:ext uri="{FF2B5EF4-FFF2-40B4-BE49-F238E27FC236}">
                <a16:creationId xmlns:a16="http://schemas.microsoft.com/office/drawing/2014/main" id="{2D8F8F99-5F09-4E40-AE17-2FCE586DD1E0}"/>
              </a:ext>
            </a:extLst>
          </p:cNvPr>
          <p:cNvSpPr>
            <a:spLocks noGrp="1"/>
          </p:cNvSpPr>
          <p:nvPr>
            <p:ph type="sldNum" sz="quarter" idx="12"/>
          </p:nvPr>
        </p:nvSpPr>
        <p:spPr/>
        <p:txBody>
          <a:bodyPr/>
          <a:lstStyle/>
          <a:p>
            <a:fld id="{5B3F3CCD-5AE8-4BDA-99FD-25BB3DCCC447}" type="slidenum">
              <a:rPr lang="zh-CN" altLang="en-US" smtClean="0"/>
              <a:pPr/>
              <a:t>115</a:t>
            </a:fld>
            <a:endParaRPr lang="zh-CN" altLang="en-US"/>
          </a:p>
        </p:txBody>
      </p:sp>
      <p:sp>
        <p:nvSpPr>
          <p:cNvPr id="7" name="页脚占位符 6">
            <a:extLst>
              <a:ext uri="{FF2B5EF4-FFF2-40B4-BE49-F238E27FC236}">
                <a16:creationId xmlns:a16="http://schemas.microsoft.com/office/drawing/2014/main" id="{7F27208D-7F5F-8C48-B163-5FB8AFB16807}"/>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42525484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2065B-168D-49E4-8979-6E920F76FCE3}"/>
              </a:ext>
            </a:extLst>
          </p:cNvPr>
          <p:cNvSpPr>
            <a:spLocks noGrp="1"/>
          </p:cNvSpPr>
          <p:nvPr>
            <p:ph type="title"/>
          </p:nvPr>
        </p:nvSpPr>
        <p:spPr/>
        <p:txBody>
          <a:bodyPr/>
          <a:lstStyle/>
          <a:p>
            <a:r>
              <a:rPr lang="en-US" altLang="zh-CN" dirty="0"/>
              <a:t>4.6.4 </a:t>
            </a:r>
            <a:r>
              <a:rPr lang="zh-CN" altLang="en-US" dirty="0"/>
              <a:t>数据库设计</a:t>
            </a:r>
          </a:p>
        </p:txBody>
      </p:sp>
      <p:sp>
        <p:nvSpPr>
          <p:cNvPr id="3" name="内容占位符 2">
            <a:extLst>
              <a:ext uri="{FF2B5EF4-FFF2-40B4-BE49-F238E27FC236}">
                <a16:creationId xmlns:a16="http://schemas.microsoft.com/office/drawing/2014/main" id="{E829BAC5-3BA3-467F-9382-A959F1AD5D79}"/>
              </a:ext>
            </a:extLst>
          </p:cNvPr>
          <p:cNvSpPr>
            <a:spLocks noGrp="1"/>
          </p:cNvSpPr>
          <p:nvPr>
            <p:ph idx="1"/>
          </p:nvPr>
        </p:nvSpPr>
        <p:spPr/>
        <p:txBody>
          <a:bodyPr>
            <a:normAutofit/>
          </a:bodyPr>
          <a:lstStyle/>
          <a:p>
            <a:pPr marL="0" indent="0">
              <a:buNone/>
            </a:pPr>
            <a:r>
              <a:rPr lang="zh-CN" altLang="en-US" sz="2400" dirty="0"/>
              <a:t>（</a:t>
            </a:r>
            <a:r>
              <a:rPr lang="en-US" altLang="zh-CN" sz="2400" dirty="0"/>
              <a:t>1</a:t>
            </a:r>
            <a:r>
              <a:rPr lang="zh-CN" altLang="en-US" sz="2400" dirty="0"/>
              <a:t>）一对一</a:t>
            </a:r>
            <a:endParaRPr lang="en-US" altLang="zh-CN" sz="2400" dirty="0"/>
          </a:p>
        </p:txBody>
      </p:sp>
      <p:sp>
        <p:nvSpPr>
          <p:cNvPr id="6" name="灯片编号占位符 5">
            <a:extLst>
              <a:ext uri="{FF2B5EF4-FFF2-40B4-BE49-F238E27FC236}">
                <a16:creationId xmlns:a16="http://schemas.microsoft.com/office/drawing/2014/main" id="{2D8F8F99-5F09-4E40-AE17-2FCE586DD1E0}"/>
              </a:ext>
            </a:extLst>
          </p:cNvPr>
          <p:cNvSpPr>
            <a:spLocks noGrp="1"/>
          </p:cNvSpPr>
          <p:nvPr>
            <p:ph type="sldNum" sz="quarter" idx="12"/>
          </p:nvPr>
        </p:nvSpPr>
        <p:spPr/>
        <p:txBody>
          <a:bodyPr/>
          <a:lstStyle/>
          <a:p>
            <a:fld id="{5B3F3CCD-5AE8-4BDA-99FD-25BB3DCCC447}" type="slidenum">
              <a:rPr lang="zh-CN" altLang="en-US" smtClean="0"/>
              <a:pPr/>
              <a:t>116</a:t>
            </a:fld>
            <a:endParaRPr lang="zh-CN" altLang="en-US"/>
          </a:p>
        </p:txBody>
      </p:sp>
      <p:pic>
        <p:nvPicPr>
          <p:cNvPr id="8" name="图片 7">
            <a:extLst>
              <a:ext uri="{FF2B5EF4-FFF2-40B4-BE49-F238E27FC236}">
                <a16:creationId xmlns:a16="http://schemas.microsoft.com/office/drawing/2014/main" id="{9314DB9F-C034-2146-98A8-12ED28748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913" y="1890322"/>
            <a:ext cx="11702174" cy="2023029"/>
          </a:xfrm>
          <a:prstGeom prst="rect">
            <a:avLst/>
          </a:prstGeom>
        </p:spPr>
      </p:pic>
      <p:sp>
        <p:nvSpPr>
          <p:cNvPr id="7" name="页脚占位符 6">
            <a:extLst>
              <a:ext uri="{FF2B5EF4-FFF2-40B4-BE49-F238E27FC236}">
                <a16:creationId xmlns:a16="http://schemas.microsoft.com/office/drawing/2014/main" id="{518622CB-BC10-484B-8687-68909C6692EE}"/>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2375280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2065B-168D-49E4-8979-6E920F76FCE3}"/>
              </a:ext>
            </a:extLst>
          </p:cNvPr>
          <p:cNvSpPr>
            <a:spLocks noGrp="1"/>
          </p:cNvSpPr>
          <p:nvPr>
            <p:ph type="title"/>
          </p:nvPr>
        </p:nvSpPr>
        <p:spPr/>
        <p:txBody>
          <a:bodyPr/>
          <a:lstStyle/>
          <a:p>
            <a:r>
              <a:rPr lang="en-US" altLang="zh-CN" dirty="0"/>
              <a:t>4.6.4 </a:t>
            </a:r>
            <a:r>
              <a:rPr lang="zh-CN" altLang="en-US" dirty="0"/>
              <a:t>数据库设计</a:t>
            </a:r>
          </a:p>
        </p:txBody>
      </p:sp>
      <p:sp>
        <p:nvSpPr>
          <p:cNvPr id="3" name="内容占位符 2">
            <a:extLst>
              <a:ext uri="{FF2B5EF4-FFF2-40B4-BE49-F238E27FC236}">
                <a16:creationId xmlns:a16="http://schemas.microsoft.com/office/drawing/2014/main" id="{E829BAC5-3BA3-467F-9382-A959F1AD5D79}"/>
              </a:ext>
            </a:extLst>
          </p:cNvPr>
          <p:cNvSpPr>
            <a:spLocks noGrp="1"/>
          </p:cNvSpPr>
          <p:nvPr>
            <p:ph idx="1"/>
          </p:nvPr>
        </p:nvSpPr>
        <p:spPr/>
        <p:txBody>
          <a:bodyPr>
            <a:normAutofit/>
          </a:bodyPr>
          <a:lstStyle/>
          <a:p>
            <a:pPr marL="0" indent="0">
              <a:buNone/>
            </a:pPr>
            <a:r>
              <a:rPr lang="zh-CN" altLang="en-US" sz="2400" dirty="0"/>
              <a:t>（</a:t>
            </a:r>
            <a:r>
              <a:rPr lang="en-US" altLang="zh-CN" sz="2400" dirty="0"/>
              <a:t>2</a:t>
            </a:r>
            <a:r>
              <a:rPr lang="zh-CN" altLang="en-US" sz="2400" dirty="0"/>
              <a:t>）一对多</a:t>
            </a:r>
            <a:endParaRPr lang="en-US" altLang="zh-CN" sz="2400" dirty="0"/>
          </a:p>
        </p:txBody>
      </p:sp>
      <p:sp>
        <p:nvSpPr>
          <p:cNvPr id="6" name="灯片编号占位符 5">
            <a:extLst>
              <a:ext uri="{FF2B5EF4-FFF2-40B4-BE49-F238E27FC236}">
                <a16:creationId xmlns:a16="http://schemas.microsoft.com/office/drawing/2014/main" id="{2D8F8F99-5F09-4E40-AE17-2FCE586DD1E0}"/>
              </a:ext>
            </a:extLst>
          </p:cNvPr>
          <p:cNvSpPr>
            <a:spLocks noGrp="1"/>
          </p:cNvSpPr>
          <p:nvPr>
            <p:ph type="sldNum" sz="quarter" idx="12"/>
          </p:nvPr>
        </p:nvSpPr>
        <p:spPr/>
        <p:txBody>
          <a:bodyPr/>
          <a:lstStyle/>
          <a:p>
            <a:fld id="{5B3F3CCD-5AE8-4BDA-99FD-25BB3DCCC447}" type="slidenum">
              <a:rPr lang="zh-CN" altLang="en-US" smtClean="0"/>
              <a:pPr/>
              <a:t>117</a:t>
            </a:fld>
            <a:endParaRPr lang="zh-CN" altLang="en-US"/>
          </a:p>
        </p:txBody>
      </p:sp>
      <p:pic>
        <p:nvPicPr>
          <p:cNvPr id="9" name="图片 8">
            <a:extLst>
              <a:ext uri="{FF2B5EF4-FFF2-40B4-BE49-F238E27FC236}">
                <a16:creationId xmlns:a16="http://schemas.microsoft.com/office/drawing/2014/main" id="{862B9302-B311-3A41-B7DA-9CC0AC7433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887" y="1518726"/>
            <a:ext cx="11690226" cy="1910274"/>
          </a:xfrm>
          <a:prstGeom prst="rect">
            <a:avLst/>
          </a:prstGeom>
        </p:spPr>
      </p:pic>
      <p:sp>
        <p:nvSpPr>
          <p:cNvPr id="7" name="页脚占位符 6">
            <a:extLst>
              <a:ext uri="{FF2B5EF4-FFF2-40B4-BE49-F238E27FC236}">
                <a16:creationId xmlns:a16="http://schemas.microsoft.com/office/drawing/2014/main" id="{C73E329C-BBC6-5543-B03D-82355CE00304}"/>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10558711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2065B-168D-49E4-8979-6E920F76FCE3}"/>
              </a:ext>
            </a:extLst>
          </p:cNvPr>
          <p:cNvSpPr>
            <a:spLocks noGrp="1"/>
          </p:cNvSpPr>
          <p:nvPr>
            <p:ph type="title"/>
          </p:nvPr>
        </p:nvSpPr>
        <p:spPr/>
        <p:txBody>
          <a:bodyPr/>
          <a:lstStyle/>
          <a:p>
            <a:r>
              <a:rPr lang="en-US" altLang="zh-CN" dirty="0"/>
              <a:t>4.6.4 </a:t>
            </a:r>
            <a:r>
              <a:rPr lang="zh-CN" altLang="en-US" dirty="0"/>
              <a:t>数据库设计</a:t>
            </a:r>
          </a:p>
        </p:txBody>
      </p:sp>
      <p:sp>
        <p:nvSpPr>
          <p:cNvPr id="3" name="内容占位符 2">
            <a:extLst>
              <a:ext uri="{FF2B5EF4-FFF2-40B4-BE49-F238E27FC236}">
                <a16:creationId xmlns:a16="http://schemas.microsoft.com/office/drawing/2014/main" id="{E829BAC5-3BA3-467F-9382-A959F1AD5D79}"/>
              </a:ext>
            </a:extLst>
          </p:cNvPr>
          <p:cNvSpPr>
            <a:spLocks noGrp="1"/>
          </p:cNvSpPr>
          <p:nvPr>
            <p:ph idx="1"/>
          </p:nvPr>
        </p:nvSpPr>
        <p:spPr/>
        <p:txBody>
          <a:bodyPr>
            <a:normAutofit/>
          </a:bodyPr>
          <a:lstStyle/>
          <a:p>
            <a:pPr marL="0" indent="0">
              <a:buNone/>
            </a:pPr>
            <a:r>
              <a:rPr lang="zh-CN" altLang="en-US" sz="2400" dirty="0"/>
              <a:t>（</a:t>
            </a:r>
            <a:r>
              <a:rPr lang="en-US" altLang="zh-CN" sz="2400" dirty="0"/>
              <a:t>3</a:t>
            </a:r>
            <a:r>
              <a:rPr lang="zh-CN" altLang="en-US" sz="2400" dirty="0"/>
              <a:t>）多对多</a:t>
            </a:r>
            <a:endParaRPr lang="en-US" altLang="zh-CN" sz="2400" dirty="0"/>
          </a:p>
        </p:txBody>
      </p:sp>
      <p:sp>
        <p:nvSpPr>
          <p:cNvPr id="6" name="灯片编号占位符 5">
            <a:extLst>
              <a:ext uri="{FF2B5EF4-FFF2-40B4-BE49-F238E27FC236}">
                <a16:creationId xmlns:a16="http://schemas.microsoft.com/office/drawing/2014/main" id="{2D8F8F99-5F09-4E40-AE17-2FCE586DD1E0}"/>
              </a:ext>
            </a:extLst>
          </p:cNvPr>
          <p:cNvSpPr>
            <a:spLocks noGrp="1"/>
          </p:cNvSpPr>
          <p:nvPr>
            <p:ph type="sldNum" sz="quarter" idx="12"/>
          </p:nvPr>
        </p:nvSpPr>
        <p:spPr/>
        <p:txBody>
          <a:bodyPr/>
          <a:lstStyle/>
          <a:p>
            <a:fld id="{5B3F3CCD-5AE8-4BDA-99FD-25BB3DCCC447}" type="slidenum">
              <a:rPr lang="zh-CN" altLang="en-US" smtClean="0"/>
              <a:pPr/>
              <a:t>118</a:t>
            </a:fld>
            <a:endParaRPr lang="zh-CN" altLang="en-US"/>
          </a:p>
        </p:txBody>
      </p:sp>
      <p:pic>
        <p:nvPicPr>
          <p:cNvPr id="7" name="图片 6">
            <a:extLst>
              <a:ext uri="{FF2B5EF4-FFF2-40B4-BE49-F238E27FC236}">
                <a16:creationId xmlns:a16="http://schemas.microsoft.com/office/drawing/2014/main" id="{7B7548A6-E4E9-7C47-A03D-F91AF8E3B78F}"/>
              </a:ext>
            </a:extLst>
          </p:cNvPr>
          <p:cNvPicPr>
            <a:picLocks noChangeAspect="1"/>
          </p:cNvPicPr>
          <p:nvPr/>
        </p:nvPicPr>
        <p:blipFill>
          <a:blip r:embed="rId3"/>
          <a:stretch>
            <a:fillRect/>
          </a:stretch>
        </p:blipFill>
        <p:spPr>
          <a:xfrm>
            <a:off x="1239808" y="1502980"/>
            <a:ext cx="9972675" cy="3520965"/>
          </a:xfrm>
          <a:prstGeom prst="rect">
            <a:avLst/>
          </a:prstGeom>
        </p:spPr>
      </p:pic>
      <p:sp>
        <p:nvSpPr>
          <p:cNvPr id="8" name="页脚占位符 7">
            <a:extLst>
              <a:ext uri="{FF2B5EF4-FFF2-40B4-BE49-F238E27FC236}">
                <a16:creationId xmlns:a16="http://schemas.microsoft.com/office/drawing/2014/main" id="{8D5A5E1C-BA25-6D40-9537-33AE25EFF652}"/>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100917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2065B-168D-49E4-8979-6E920F76FCE3}"/>
              </a:ext>
            </a:extLst>
          </p:cNvPr>
          <p:cNvSpPr>
            <a:spLocks noGrp="1"/>
          </p:cNvSpPr>
          <p:nvPr>
            <p:ph type="title"/>
          </p:nvPr>
        </p:nvSpPr>
        <p:spPr/>
        <p:txBody>
          <a:bodyPr/>
          <a:lstStyle/>
          <a:p>
            <a:r>
              <a:rPr lang="en-US" altLang="zh-CN" dirty="0"/>
              <a:t>4.6.4 </a:t>
            </a:r>
            <a:r>
              <a:rPr lang="zh-CN" altLang="en-US" dirty="0"/>
              <a:t>数据库设计</a:t>
            </a:r>
          </a:p>
        </p:txBody>
      </p:sp>
      <p:sp>
        <p:nvSpPr>
          <p:cNvPr id="3" name="内容占位符 2">
            <a:extLst>
              <a:ext uri="{FF2B5EF4-FFF2-40B4-BE49-F238E27FC236}">
                <a16:creationId xmlns:a16="http://schemas.microsoft.com/office/drawing/2014/main" id="{E829BAC5-3BA3-467F-9382-A959F1AD5D79}"/>
              </a:ext>
            </a:extLst>
          </p:cNvPr>
          <p:cNvSpPr>
            <a:spLocks noGrp="1"/>
          </p:cNvSpPr>
          <p:nvPr>
            <p:ph idx="1"/>
          </p:nvPr>
        </p:nvSpPr>
        <p:spPr/>
        <p:txBody>
          <a:bodyPr>
            <a:normAutofit lnSpcReduction="10000"/>
          </a:bodyPr>
          <a:lstStyle/>
          <a:p>
            <a:pPr marL="0" indent="0">
              <a:buNone/>
            </a:pPr>
            <a:r>
              <a:rPr lang="zh-CN" altLang="en-US" sz="2400" dirty="0"/>
              <a:t>在得到初步的数据库物理模型以后，软件设计人员还需要结合软件需求对物理模型的结构进行完善，进一步提高数据库应用系统的性能</a:t>
            </a:r>
            <a:endParaRPr lang="en-US" altLang="zh-CN" sz="2400" dirty="0"/>
          </a:p>
          <a:p>
            <a:pPr marL="0" indent="0">
              <a:buNone/>
            </a:pPr>
            <a:endParaRPr lang="en-US" altLang="zh-CN" sz="2400" dirty="0"/>
          </a:p>
          <a:p>
            <a:pPr marL="0" indent="0">
              <a:buNone/>
            </a:pPr>
            <a:r>
              <a:rPr lang="zh-CN" altLang="en-US" sz="2400" dirty="0"/>
              <a:t>对数据库物理模型评价</a:t>
            </a:r>
            <a:endParaRPr lang="en-US" altLang="zh-CN" sz="2400" dirty="0"/>
          </a:p>
          <a:p>
            <a:pPr>
              <a:buFont typeface="Wingdings" pitchFamily="2" charset="2"/>
              <a:buChar char="l"/>
            </a:pPr>
            <a:r>
              <a:rPr lang="zh-CN" altLang="en-US" sz="2400" dirty="0"/>
              <a:t>时间效率：对数据库系统的存取方式进行评估</a:t>
            </a:r>
            <a:endParaRPr lang="en-US" altLang="zh-CN" sz="2400" dirty="0"/>
          </a:p>
          <a:p>
            <a:pPr lvl="1">
              <a:buFont typeface="Wingdings" pitchFamily="2" charset="2"/>
              <a:buChar char="n"/>
            </a:pPr>
            <a:r>
              <a:rPr lang="zh-CN" altLang="en-US" sz="2200" dirty="0"/>
              <a:t>可以通过索引、聚簇等方式来优化查询效率</a:t>
            </a:r>
            <a:endParaRPr lang="en-US" altLang="zh-CN" sz="2200" dirty="0"/>
          </a:p>
          <a:p>
            <a:pPr>
              <a:buFont typeface="Wingdings" pitchFamily="2" charset="2"/>
              <a:buChar char="l"/>
            </a:pPr>
            <a:r>
              <a:rPr lang="zh-CN" altLang="en-US" sz="2400" dirty="0"/>
              <a:t>空间效率：对数据的存储结构进行度量</a:t>
            </a:r>
            <a:endParaRPr lang="en-US" altLang="zh-CN" sz="2400" dirty="0"/>
          </a:p>
          <a:p>
            <a:pPr lvl="1">
              <a:buFont typeface="Wingdings" pitchFamily="2" charset="2"/>
              <a:buChar char="n"/>
            </a:pPr>
            <a:r>
              <a:rPr lang="zh-CN" altLang="en-US" sz="2200" dirty="0"/>
              <a:t>通过规范化理论来优化数据存储</a:t>
            </a:r>
            <a:endParaRPr lang="en-US" altLang="zh-CN" sz="2200" dirty="0"/>
          </a:p>
          <a:p>
            <a:pPr marL="0" indent="0">
              <a:buNone/>
            </a:pPr>
            <a:br>
              <a:rPr lang="en-US" altLang="zh-CN" sz="2400" dirty="0"/>
            </a:br>
            <a:r>
              <a:rPr lang="zh-CN" altLang="en-US" sz="2400" dirty="0"/>
              <a:t>软件设计人员可以结合已有经验来优化数据库物理设计，以达到以时间换空间或者以空间换时间</a:t>
            </a:r>
            <a:endParaRPr lang="en-US" altLang="zh-CN" sz="2400" dirty="0"/>
          </a:p>
          <a:p>
            <a:pPr marL="0" indent="0">
              <a:buNone/>
            </a:pPr>
            <a:r>
              <a:rPr lang="zh-CN" altLang="en-US" sz="2400" dirty="0"/>
              <a:t>如果物理模型的性能实在无法达到目标要求，软件设计人员甚至需要返回逻辑设计阶段对完成的数据逻辑模型进行修改</a:t>
            </a:r>
          </a:p>
          <a:p>
            <a:pPr marL="201295" lvl="1" indent="0">
              <a:buNone/>
            </a:pPr>
            <a:endParaRPr lang="zh-CN" altLang="en-US" sz="2200" dirty="0"/>
          </a:p>
          <a:p>
            <a:pPr lvl="1">
              <a:buFont typeface="Wingdings" pitchFamily="2" charset="2"/>
              <a:buChar char="n"/>
            </a:pPr>
            <a:endParaRPr lang="zh-CN" altLang="en-US" sz="2200" dirty="0"/>
          </a:p>
          <a:p>
            <a:pPr lvl="1">
              <a:buFont typeface="Wingdings" pitchFamily="2" charset="2"/>
              <a:buChar char="n"/>
            </a:pPr>
            <a:endParaRPr lang="en-US" altLang="zh-CN" sz="2200" dirty="0"/>
          </a:p>
          <a:p>
            <a:pPr marL="0" indent="0">
              <a:buNone/>
            </a:pPr>
            <a:endParaRPr lang="en-US" altLang="zh-CN" sz="2400" dirty="0"/>
          </a:p>
        </p:txBody>
      </p:sp>
      <p:sp>
        <p:nvSpPr>
          <p:cNvPr id="6" name="灯片编号占位符 5">
            <a:extLst>
              <a:ext uri="{FF2B5EF4-FFF2-40B4-BE49-F238E27FC236}">
                <a16:creationId xmlns:a16="http://schemas.microsoft.com/office/drawing/2014/main" id="{2D8F8F99-5F09-4E40-AE17-2FCE586DD1E0}"/>
              </a:ext>
            </a:extLst>
          </p:cNvPr>
          <p:cNvSpPr>
            <a:spLocks noGrp="1"/>
          </p:cNvSpPr>
          <p:nvPr>
            <p:ph type="sldNum" sz="quarter" idx="12"/>
          </p:nvPr>
        </p:nvSpPr>
        <p:spPr/>
        <p:txBody>
          <a:bodyPr/>
          <a:lstStyle/>
          <a:p>
            <a:fld id="{5B3F3CCD-5AE8-4BDA-99FD-25BB3DCCC447}" type="slidenum">
              <a:rPr lang="zh-CN" altLang="en-US" smtClean="0"/>
              <a:pPr/>
              <a:t>119</a:t>
            </a:fld>
            <a:endParaRPr lang="zh-CN" altLang="en-US"/>
          </a:p>
        </p:txBody>
      </p:sp>
      <p:sp>
        <p:nvSpPr>
          <p:cNvPr id="7" name="页脚占位符 6">
            <a:extLst>
              <a:ext uri="{FF2B5EF4-FFF2-40B4-BE49-F238E27FC236}">
                <a16:creationId xmlns:a16="http://schemas.microsoft.com/office/drawing/2014/main" id="{5D0F5ADD-6850-A249-88AF-70BE99C3BCC5}"/>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4061943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a:extLst>
              <a:ext uri="{FF2B5EF4-FFF2-40B4-BE49-F238E27FC236}">
                <a16:creationId xmlns:a16="http://schemas.microsoft.com/office/drawing/2014/main" id="{BD170822-0936-964D-9065-07AD001F85FE}"/>
              </a:ext>
            </a:extLst>
          </p:cNvPr>
          <p:cNvSpPr>
            <a:spLocks noGrp="1" noChangeArrowheads="1"/>
          </p:cNvSpPr>
          <p:nvPr>
            <p:ph type="title"/>
          </p:nvPr>
        </p:nvSpPr>
        <p:spPr>
          <a:xfrm>
            <a:off x="664616" y="0"/>
            <a:ext cx="5562600" cy="838200"/>
          </a:xfrm>
        </p:spPr>
        <p:txBody>
          <a:bodyPr/>
          <a:lstStyle/>
          <a:p>
            <a:pPr eaLnBrk="1" hangingPunct="1"/>
            <a:r>
              <a:rPr lang="zh-CN" altLang="en-US" dirty="0">
                <a:latin typeface="隶书" pitchFamily="49" charset="-122"/>
              </a:rPr>
              <a:t>4.2.2 抽象</a:t>
            </a:r>
          </a:p>
        </p:txBody>
      </p:sp>
      <p:sp>
        <p:nvSpPr>
          <p:cNvPr id="326659" name="Rectangle 3">
            <a:extLst>
              <a:ext uri="{FF2B5EF4-FFF2-40B4-BE49-F238E27FC236}">
                <a16:creationId xmlns:a16="http://schemas.microsoft.com/office/drawing/2014/main" id="{FB8285CB-03F8-8C4D-968F-DA05117D8695}"/>
              </a:ext>
            </a:extLst>
          </p:cNvPr>
          <p:cNvSpPr>
            <a:spLocks noGrp="1" noChangeArrowheads="1"/>
          </p:cNvSpPr>
          <p:nvPr>
            <p:ph type="body" idx="1"/>
          </p:nvPr>
        </p:nvSpPr>
        <p:spPr>
          <a:xfrm>
            <a:off x="664615" y="935969"/>
            <a:ext cx="10547867" cy="4176713"/>
          </a:xfrm>
          <a:noFill/>
        </p:spPr>
        <p:txBody>
          <a:bodyPr>
            <a:normAutofit/>
          </a:bodyPr>
          <a:lstStyle/>
          <a:p>
            <a:pPr eaLnBrk="1" hangingPunct="1">
              <a:lnSpc>
                <a:spcPct val="90000"/>
              </a:lnSpc>
            </a:pPr>
            <a:r>
              <a:rPr lang="zh-CN" altLang="en-US" sz="2400" dirty="0"/>
              <a:t>抽象：抽出事物的本质特性（</a:t>
            </a:r>
            <a:r>
              <a:rPr lang="zh-CN" altLang="en-US" sz="2400" dirty="0">
                <a:solidFill>
                  <a:schemeClr val="hlink"/>
                </a:solidFill>
              </a:rPr>
              <a:t>共性</a:t>
            </a:r>
            <a:r>
              <a:rPr lang="zh-CN" altLang="en-US" sz="2400" dirty="0"/>
              <a:t>）而暂不考虑其</a:t>
            </a:r>
            <a:r>
              <a:rPr lang="zh-CN" altLang="en-US" sz="2400" dirty="0">
                <a:solidFill>
                  <a:schemeClr val="hlink"/>
                </a:solidFill>
              </a:rPr>
              <a:t>细节</a:t>
            </a:r>
            <a:r>
              <a:rPr lang="zh-CN" altLang="en-US" sz="2400" dirty="0"/>
              <a:t>（差异）</a:t>
            </a:r>
          </a:p>
          <a:p>
            <a:pPr eaLnBrk="1" hangingPunct="1">
              <a:lnSpc>
                <a:spcPct val="90000"/>
              </a:lnSpc>
            </a:pPr>
            <a:r>
              <a:rPr lang="zh-CN" altLang="en-US" sz="2400" dirty="0"/>
              <a:t>进行模块设计时，可有不同的抽象层次。</a:t>
            </a:r>
          </a:p>
          <a:p>
            <a:pPr eaLnBrk="1" hangingPunct="1">
              <a:lnSpc>
                <a:spcPct val="90000"/>
              </a:lnSpc>
            </a:pPr>
            <a:r>
              <a:rPr lang="zh-CN" altLang="en-US" sz="2400" dirty="0"/>
              <a:t>最高抽象层次：可以使用问题所处环境的</a:t>
            </a:r>
            <a:r>
              <a:rPr lang="zh-CN" altLang="en-US" sz="2400" dirty="0">
                <a:solidFill>
                  <a:schemeClr val="hlink"/>
                </a:solidFill>
              </a:rPr>
              <a:t>语言</a:t>
            </a:r>
            <a:r>
              <a:rPr lang="zh-CN" altLang="en-US" sz="2400" dirty="0"/>
              <a:t>概括地描述问题的解法。</a:t>
            </a:r>
          </a:p>
          <a:p>
            <a:pPr eaLnBrk="1" hangingPunct="1">
              <a:lnSpc>
                <a:spcPct val="90000"/>
              </a:lnSpc>
            </a:pPr>
            <a:r>
              <a:rPr lang="zh-CN" altLang="en-US" sz="2400" dirty="0"/>
              <a:t>较低抽象层次：更</a:t>
            </a:r>
            <a:r>
              <a:rPr lang="zh-CN" altLang="en-US" sz="2400" dirty="0">
                <a:solidFill>
                  <a:schemeClr val="hlink"/>
                </a:solidFill>
              </a:rPr>
              <a:t>过程</a:t>
            </a:r>
            <a:r>
              <a:rPr lang="zh-CN" altLang="en-US" sz="2400" dirty="0"/>
              <a:t>化的方法。</a:t>
            </a:r>
          </a:p>
          <a:p>
            <a:pPr eaLnBrk="1" hangingPunct="1">
              <a:lnSpc>
                <a:spcPct val="90000"/>
              </a:lnSpc>
            </a:pPr>
            <a:r>
              <a:rPr lang="zh-CN" altLang="en-US" sz="2400" dirty="0"/>
              <a:t>最低抽象层次：以直接</a:t>
            </a:r>
            <a:r>
              <a:rPr lang="zh-CN" altLang="en-US" sz="2400" dirty="0">
                <a:solidFill>
                  <a:schemeClr val="hlink"/>
                </a:solidFill>
              </a:rPr>
              <a:t>实现</a:t>
            </a:r>
            <a:r>
              <a:rPr lang="zh-CN" altLang="en-US" sz="2400" dirty="0"/>
              <a:t>的方式叙述问题的解法。</a:t>
            </a:r>
          </a:p>
        </p:txBody>
      </p:sp>
      <p:sp>
        <p:nvSpPr>
          <p:cNvPr id="2" name="灯片编号占位符 1">
            <a:extLst>
              <a:ext uri="{FF2B5EF4-FFF2-40B4-BE49-F238E27FC236}">
                <a16:creationId xmlns:a16="http://schemas.microsoft.com/office/drawing/2014/main" id="{D953C758-031A-5E49-B09E-EDDEC7506BFA}"/>
              </a:ext>
            </a:extLst>
          </p:cNvPr>
          <p:cNvSpPr>
            <a:spLocks noGrp="1"/>
          </p:cNvSpPr>
          <p:nvPr>
            <p:ph type="sldNum" sz="quarter" idx="12"/>
          </p:nvPr>
        </p:nvSpPr>
        <p:spPr/>
        <p:txBody>
          <a:bodyPr/>
          <a:lstStyle/>
          <a:p>
            <a:fld id="{5B3F3CCD-5AE8-4BDA-99FD-25BB3DCCC447}" type="slidenum">
              <a:rPr lang="zh-CN" altLang="en-US" smtClean="0"/>
              <a:t>12</a:t>
            </a:fld>
            <a:endParaRPr lang="zh-CN" altLang="en-US"/>
          </a:p>
        </p:txBody>
      </p:sp>
      <p:sp>
        <p:nvSpPr>
          <p:cNvPr id="3" name="页脚占位符 2">
            <a:extLst>
              <a:ext uri="{FF2B5EF4-FFF2-40B4-BE49-F238E27FC236}">
                <a16:creationId xmlns:a16="http://schemas.microsoft.com/office/drawing/2014/main" id="{6F7B8C17-572B-834B-BC5C-BE69CCDD1C5A}"/>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3828513641"/>
      </p:ext>
    </p:extLst>
  </p:cSld>
  <p:clrMapOvr>
    <a:masterClrMapping/>
  </p:clrMapOvr>
  <p:transition>
    <p:pull dir="ru"/>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2065B-168D-49E4-8979-6E920F76FCE3}"/>
              </a:ext>
            </a:extLst>
          </p:cNvPr>
          <p:cNvSpPr>
            <a:spLocks noGrp="1"/>
          </p:cNvSpPr>
          <p:nvPr>
            <p:ph type="title"/>
          </p:nvPr>
        </p:nvSpPr>
        <p:spPr/>
        <p:txBody>
          <a:bodyPr/>
          <a:lstStyle/>
          <a:p>
            <a:r>
              <a:rPr lang="en-US" altLang="zh-CN" dirty="0"/>
              <a:t>4.6.4 </a:t>
            </a:r>
            <a:r>
              <a:rPr lang="zh-CN" altLang="en-US" dirty="0"/>
              <a:t>数据库设计</a:t>
            </a:r>
          </a:p>
        </p:txBody>
      </p:sp>
      <p:sp>
        <p:nvSpPr>
          <p:cNvPr id="3" name="内容占位符 2">
            <a:extLst>
              <a:ext uri="{FF2B5EF4-FFF2-40B4-BE49-F238E27FC236}">
                <a16:creationId xmlns:a16="http://schemas.microsoft.com/office/drawing/2014/main" id="{E829BAC5-3BA3-467F-9382-A959F1AD5D79}"/>
              </a:ext>
            </a:extLst>
          </p:cNvPr>
          <p:cNvSpPr>
            <a:spLocks noGrp="1"/>
          </p:cNvSpPr>
          <p:nvPr>
            <p:ph idx="1"/>
          </p:nvPr>
        </p:nvSpPr>
        <p:spPr/>
        <p:txBody>
          <a:bodyPr>
            <a:normAutofit/>
          </a:bodyPr>
          <a:lstStyle/>
          <a:p>
            <a:pPr marL="0" indent="0">
              <a:buNone/>
            </a:pPr>
            <a:r>
              <a:rPr lang="zh-CN" altLang="en-US" sz="2400" dirty="0"/>
              <a:t>当目标系统涉及的数据记录较多，查询性能优化到极限时</a:t>
            </a:r>
            <a:endParaRPr lang="zh-CN" altLang="en-US" sz="2200" dirty="0"/>
          </a:p>
          <a:p>
            <a:pPr lvl="1">
              <a:buFont typeface="Wingdings" pitchFamily="2" charset="2"/>
              <a:buChar char="n"/>
            </a:pPr>
            <a:endParaRPr lang="zh-CN" altLang="en-US" sz="2200" dirty="0"/>
          </a:p>
          <a:p>
            <a:pPr lvl="1">
              <a:buFont typeface="Wingdings" pitchFamily="2" charset="2"/>
              <a:buChar char="n"/>
            </a:pPr>
            <a:endParaRPr lang="en-US" altLang="zh-CN" sz="2200" dirty="0"/>
          </a:p>
          <a:p>
            <a:pPr marL="0" indent="0">
              <a:buNone/>
            </a:pPr>
            <a:endParaRPr lang="en-US" altLang="zh-CN" sz="2400" dirty="0"/>
          </a:p>
        </p:txBody>
      </p:sp>
      <p:sp>
        <p:nvSpPr>
          <p:cNvPr id="6" name="灯片编号占位符 5">
            <a:extLst>
              <a:ext uri="{FF2B5EF4-FFF2-40B4-BE49-F238E27FC236}">
                <a16:creationId xmlns:a16="http://schemas.microsoft.com/office/drawing/2014/main" id="{2D8F8F99-5F09-4E40-AE17-2FCE586DD1E0}"/>
              </a:ext>
            </a:extLst>
          </p:cNvPr>
          <p:cNvSpPr>
            <a:spLocks noGrp="1"/>
          </p:cNvSpPr>
          <p:nvPr>
            <p:ph type="sldNum" sz="quarter" idx="12"/>
          </p:nvPr>
        </p:nvSpPr>
        <p:spPr/>
        <p:txBody>
          <a:bodyPr/>
          <a:lstStyle/>
          <a:p>
            <a:fld id="{5B3F3CCD-5AE8-4BDA-99FD-25BB3DCCC447}" type="slidenum">
              <a:rPr lang="zh-CN" altLang="en-US" smtClean="0"/>
              <a:pPr/>
              <a:t>120</a:t>
            </a:fld>
            <a:endParaRPr lang="zh-CN" altLang="en-US"/>
          </a:p>
        </p:txBody>
      </p:sp>
      <p:pic>
        <p:nvPicPr>
          <p:cNvPr id="9" name="图片 8">
            <a:extLst>
              <a:ext uri="{FF2B5EF4-FFF2-40B4-BE49-F238E27FC236}">
                <a16:creationId xmlns:a16="http://schemas.microsoft.com/office/drawing/2014/main" id="{EB93D3C8-5D7A-3742-BAE4-4FC1F8CF3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534" y="1532059"/>
            <a:ext cx="7921923" cy="4448328"/>
          </a:xfrm>
          <a:prstGeom prst="rect">
            <a:avLst/>
          </a:prstGeom>
        </p:spPr>
      </p:pic>
      <p:sp>
        <p:nvSpPr>
          <p:cNvPr id="7" name="页脚占位符 6">
            <a:extLst>
              <a:ext uri="{FF2B5EF4-FFF2-40B4-BE49-F238E27FC236}">
                <a16:creationId xmlns:a16="http://schemas.microsoft.com/office/drawing/2014/main" id="{9973A4A5-6FC4-FC40-95C0-0DEDC954345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37461023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2">
            <a:extLst>
              <a:ext uri="{FF2B5EF4-FFF2-40B4-BE49-F238E27FC236}">
                <a16:creationId xmlns:a16="http://schemas.microsoft.com/office/drawing/2014/main" id="{177955C7-6124-0B43-A562-17E8F19396B5}"/>
              </a:ext>
            </a:extLst>
          </p:cNvPr>
          <p:cNvSpPr>
            <a:spLocks noGrp="1" noChangeArrowheads="1"/>
          </p:cNvSpPr>
          <p:nvPr>
            <p:ph type="title"/>
          </p:nvPr>
        </p:nvSpPr>
        <p:spPr>
          <a:xfrm>
            <a:off x="601716" y="-10509"/>
            <a:ext cx="10371083" cy="869731"/>
          </a:xfrm>
        </p:spPr>
        <p:txBody>
          <a:bodyPr/>
          <a:lstStyle/>
          <a:p>
            <a:pPr eaLnBrk="1" hangingPunct="1"/>
            <a:r>
              <a:rPr lang="zh-CN" altLang="en-US" dirty="0">
                <a:latin typeface="隶书" pitchFamily="49" charset="-122"/>
              </a:rPr>
              <a:t>4.</a:t>
            </a:r>
            <a:r>
              <a:rPr lang="en-US" altLang="zh-CN" dirty="0">
                <a:latin typeface="隶书" pitchFamily="49" charset="-122"/>
              </a:rPr>
              <a:t>7</a:t>
            </a:r>
            <a:r>
              <a:rPr lang="zh-CN" altLang="en-US" dirty="0">
                <a:latin typeface="隶书" pitchFamily="49" charset="-122"/>
              </a:rPr>
              <a:t> </a:t>
            </a:r>
            <a:r>
              <a:rPr lang="zh-CN" altLang="en-US" dirty="0">
                <a:solidFill>
                  <a:schemeClr val="tx1"/>
                </a:solidFill>
                <a:latin typeface="隶书" pitchFamily="49" charset="-122"/>
              </a:rPr>
              <a:t>过程设计</a:t>
            </a:r>
            <a:endParaRPr lang="zh-CN" altLang="en-US" dirty="0">
              <a:solidFill>
                <a:schemeClr val="tx1"/>
              </a:solidFill>
            </a:endParaRPr>
          </a:p>
        </p:txBody>
      </p:sp>
      <p:sp>
        <p:nvSpPr>
          <p:cNvPr id="124932" name="Rectangle 3">
            <a:extLst>
              <a:ext uri="{FF2B5EF4-FFF2-40B4-BE49-F238E27FC236}">
                <a16:creationId xmlns:a16="http://schemas.microsoft.com/office/drawing/2014/main" id="{B7E2E6FB-5750-A34C-845F-9EA1A656C4DD}"/>
              </a:ext>
            </a:extLst>
          </p:cNvPr>
          <p:cNvSpPr>
            <a:spLocks noGrp="1" noChangeArrowheads="1"/>
          </p:cNvSpPr>
          <p:nvPr>
            <p:ph type="body" idx="1"/>
          </p:nvPr>
        </p:nvSpPr>
        <p:spPr>
          <a:xfrm>
            <a:off x="710927" y="981020"/>
            <a:ext cx="10598204" cy="5041407"/>
          </a:xfrm>
        </p:spPr>
        <p:txBody>
          <a:bodyPr>
            <a:normAutofit/>
          </a:bodyPr>
          <a:lstStyle/>
          <a:p>
            <a:pPr eaLnBrk="1" hangingPunct="1"/>
            <a:r>
              <a:rPr lang="zh-CN" altLang="en-US" sz="2400" dirty="0">
                <a:latin typeface="楷体_GB2312" pitchFamily="49" charset="-122"/>
              </a:rPr>
              <a:t>任务: </a:t>
            </a:r>
            <a:r>
              <a:rPr lang="zh-CN" altLang="en-US" sz="2400" dirty="0">
                <a:solidFill>
                  <a:schemeClr val="hlink"/>
                </a:solidFill>
                <a:latin typeface="楷体_GB2312" pitchFamily="49" charset="-122"/>
              </a:rPr>
              <a:t>设计程序的处理过程</a:t>
            </a:r>
            <a:r>
              <a:rPr lang="zh-CN" altLang="en-US" sz="2400" dirty="0">
                <a:latin typeface="楷体_GB2312" pitchFamily="49" charset="-122"/>
              </a:rPr>
              <a:t>。即在使用程序设计语言编制程序以前，对所采用</a:t>
            </a:r>
            <a:r>
              <a:rPr lang="zh-CN" altLang="en-US" sz="2400" dirty="0">
                <a:solidFill>
                  <a:schemeClr val="hlink"/>
                </a:solidFill>
                <a:latin typeface="楷体_GB2312" pitchFamily="49" charset="-122"/>
              </a:rPr>
              <a:t>算法</a:t>
            </a:r>
            <a:r>
              <a:rPr lang="zh-CN" altLang="en-US" sz="2400" dirty="0">
                <a:latin typeface="楷体_GB2312" pitchFamily="49" charset="-122"/>
              </a:rPr>
              <a:t>的逻辑关系进行分析，设计出全部必要的</a:t>
            </a:r>
            <a:r>
              <a:rPr lang="zh-CN" altLang="en-US" sz="2400" dirty="0">
                <a:solidFill>
                  <a:schemeClr val="hlink"/>
                </a:solidFill>
                <a:latin typeface="楷体_GB2312" pitchFamily="49" charset="-122"/>
              </a:rPr>
              <a:t>过程细节</a:t>
            </a:r>
            <a:r>
              <a:rPr lang="zh-CN" altLang="en-US" sz="2400" dirty="0">
                <a:latin typeface="楷体_GB2312" pitchFamily="49" charset="-122"/>
              </a:rPr>
              <a:t>，并给予清晰的表达。</a:t>
            </a:r>
            <a:endParaRPr lang="en-US" altLang="zh-CN" sz="2400" dirty="0">
              <a:latin typeface="楷体_GB2312" pitchFamily="49" charset="-122"/>
            </a:endParaRPr>
          </a:p>
          <a:p>
            <a:pPr eaLnBrk="1" hangingPunct="1"/>
            <a:endParaRPr lang="en-US" altLang="zh-CN" sz="2400" dirty="0">
              <a:solidFill>
                <a:schemeClr val="hlink"/>
              </a:solidFill>
              <a:latin typeface="楷体_GB2312" pitchFamily="49" charset="-122"/>
            </a:endParaRPr>
          </a:p>
          <a:p>
            <a:pPr>
              <a:buFont typeface="Arial" panose="020B0604020202020204" pitchFamily="34" charset="0"/>
              <a:buChar char="•"/>
            </a:pPr>
            <a:r>
              <a:rPr lang="zh-CN" altLang="en-US" sz="2400" dirty="0"/>
              <a:t>应该在数据设计、体系结构和接口设计完成之后进行，是详细设计阶段应该完成的主要任务</a:t>
            </a:r>
          </a:p>
          <a:p>
            <a:pPr>
              <a:buFont typeface="Arial" panose="020B0604020202020204" pitchFamily="34" charset="0"/>
              <a:buChar char="•"/>
            </a:pPr>
            <a:r>
              <a:rPr lang="zh-CN" altLang="en-US" sz="2400" dirty="0"/>
              <a:t>设计出程序的蓝图（</a:t>
            </a:r>
            <a:r>
              <a:rPr lang="en-US" altLang="zh-CN" sz="2400" dirty="0"/>
              <a:t>blueprint</a:t>
            </a:r>
            <a:r>
              <a:rPr lang="zh-CN" altLang="en-US" sz="2400" dirty="0"/>
              <a:t>），过程设计的结果基本上决定了最终的程序代码的质量</a:t>
            </a:r>
          </a:p>
          <a:p>
            <a:pPr>
              <a:buFont typeface="Arial" panose="020B0604020202020204" pitchFamily="34" charset="0"/>
              <a:buChar char="•"/>
            </a:pPr>
            <a:r>
              <a:rPr lang="zh-CN" altLang="en-US" sz="2400" dirty="0"/>
              <a:t>衡量程序的质量不仅看程序逻辑是否正确，性能是否满足要求，更主要的是要看它是否</a:t>
            </a:r>
            <a:r>
              <a:rPr lang="zh-CN" altLang="en-US" sz="2400" dirty="0">
                <a:solidFill>
                  <a:schemeClr val="hlink"/>
                </a:solidFill>
              </a:rPr>
              <a:t>容易阅读和理解</a:t>
            </a:r>
            <a:r>
              <a:rPr lang="zh-CN" altLang="en-US" sz="2400" dirty="0"/>
              <a:t>。</a:t>
            </a:r>
          </a:p>
          <a:p>
            <a:pPr>
              <a:buFont typeface="Arial" panose="020B0604020202020204" pitchFamily="34" charset="0"/>
              <a:buChar char="•"/>
            </a:pPr>
            <a:r>
              <a:rPr lang="zh-CN" altLang="en-US" sz="2400" dirty="0">
                <a:solidFill>
                  <a:schemeClr val="hlink"/>
                </a:solidFill>
              </a:rPr>
              <a:t>结构程序设计技术</a:t>
            </a:r>
            <a:r>
              <a:rPr lang="zh-CN" altLang="en-US" sz="2400" dirty="0"/>
              <a:t>是实现上述目标的关键技术，因此是过程设计的逻辑基础</a:t>
            </a:r>
          </a:p>
          <a:p>
            <a:pPr eaLnBrk="1" hangingPunct="1"/>
            <a:endParaRPr lang="zh-CN" altLang="en-US" sz="2400" dirty="0">
              <a:solidFill>
                <a:schemeClr val="hlink"/>
              </a:solidFill>
              <a:latin typeface="楷体_GB2312" pitchFamily="49" charset="-122"/>
            </a:endParaRPr>
          </a:p>
        </p:txBody>
      </p:sp>
      <p:sp>
        <p:nvSpPr>
          <p:cNvPr id="2" name="页脚占位符 1">
            <a:extLst>
              <a:ext uri="{FF2B5EF4-FFF2-40B4-BE49-F238E27FC236}">
                <a16:creationId xmlns:a16="http://schemas.microsoft.com/office/drawing/2014/main" id="{D01322A5-C6E1-5B47-B492-F95840B07F8E}"/>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A63576FE-A2C8-234F-B55B-D698610580FE}"/>
              </a:ext>
            </a:extLst>
          </p:cNvPr>
          <p:cNvSpPr>
            <a:spLocks noGrp="1"/>
          </p:cNvSpPr>
          <p:nvPr>
            <p:ph type="sldNum" sz="quarter" idx="12"/>
          </p:nvPr>
        </p:nvSpPr>
        <p:spPr/>
        <p:txBody>
          <a:bodyPr/>
          <a:lstStyle/>
          <a:p>
            <a:fld id="{5B3F3CCD-5AE8-4BDA-99FD-25BB3DCCC447}" type="slidenum">
              <a:rPr lang="zh-CN" altLang="en-US" smtClean="0"/>
              <a:t>121</a:t>
            </a:fld>
            <a:endParaRPr lang="zh-CN" altLang="en-US"/>
          </a:p>
        </p:txBody>
      </p:sp>
    </p:spTree>
    <p:extLst>
      <p:ext uri="{BB962C8B-B14F-4D97-AF65-F5344CB8AC3E}">
        <p14:creationId xmlns:p14="http://schemas.microsoft.com/office/powerpoint/2010/main" val="1403303486"/>
      </p:ext>
    </p:extLst>
  </p:cSld>
  <p:clrMapOvr>
    <a:masterClrMapping/>
  </p:clrMapOvr>
  <p:transition>
    <p:cover dir="ld"/>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2">
            <a:extLst>
              <a:ext uri="{FF2B5EF4-FFF2-40B4-BE49-F238E27FC236}">
                <a16:creationId xmlns:a16="http://schemas.microsoft.com/office/drawing/2014/main" id="{984B5A56-5EF6-C844-880E-5CAE44EE9BC0}"/>
              </a:ext>
            </a:extLst>
          </p:cNvPr>
          <p:cNvSpPr>
            <a:spLocks noGrp="1" noChangeArrowheads="1"/>
          </p:cNvSpPr>
          <p:nvPr>
            <p:ph type="title"/>
          </p:nvPr>
        </p:nvSpPr>
        <p:spPr>
          <a:xfrm>
            <a:off x="651422" y="0"/>
            <a:ext cx="7793038" cy="863600"/>
          </a:xfrm>
        </p:spPr>
        <p:txBody>
          <a:bodyPr/>
          <a:lstStyle/>
          <a:p>
            <a:pPr eaLnBrk="1" hangingPunct="1"/>
            <a:r>
              <a:rPr lang="zh-CN" altLang="en-US" dirty="0">
                <a:latin typeface="楷体_GB2312" pitchFamily="49" charset="-122"/>
              </a:rPr>
              <a:t>结构程序设计</a:t>
            </a:r>
            <a:endParaRPr lang="en-US" altLang="zh-CN" dirty="0">
              <a:latin typeface="楷体_GB2312" pitchFamily="49" charset="-122"/>
            </a:endParaRPr>
          </a:p>
        </p:txBody>
      </p:sp>
      <p:sp>
        <p:nvSpPr>
          <p:cNvPr id="423939" name="Rectangle 3">
            <a:extLst>
              <a:ext uri="{FF2B5EF4-FFF2-40B4-BE49-F238E27FC236}">
                <a16:creationId xmlns:a16="http://schemas.microsoft.com/office/drawing/2014/main" id="{2B2EF80C-4E20-544A-97CA-F3F1724D99C8}"/>
              </a:ext>
            </a:extLst>
          </p:cNvPr>
          <p:cNvSpPr>
            <a:spLocks noGrp="1" noChangeArrowheads="1"/>
          </p:cNvSpPr>
          <p:nvPr>
            <p:ph type="body" idx="1"/>
          </p:nvPr>
        </p:nvSpPr>
        <p:spPr>
          <a:xfrm>
            <a:off x="651422" y="958193"/>
            <a:ext cx="10561061" cy="5284952"/>
          </a:xfrm>
          <a:noFill/>
        </p:spPr>
        <p:txBody>
          <a:bodyPr>
            <a:normAutofit/>
          </a:bodyPr>
          <a:lstStyle/>
          <a:p>
            <a:pPr eaLnBrk="1" hangingPunct="1">
              <a:lnSpc>
                <a:spcPct val="90000"/>
              </a:lnSpc>
            </a:pPr>
            <a:r>
              <a:rPr lang="zh-CN" altLang="en-US" sz="2400" dirty="0"/>
              <a:t>经典定义：一个程序的代码块仅仅通过</a:t>
            </a:r>
            <a:r>
              <a:rPr lang="zh-CN" altLang="en-US" sz="2400" dirty="0">
                <a:solidFill>
                  <a:schemeClr val="hlink"/>
                </a:solidFill>
              </a:rPr>
              <a:t>顺序</a:t>
            </a:r>
            <a:r>
              <a:rPr lang="zh-CN" altLang="en-US" sz="2400" dirty="0"/>
              <a:t>、</a:t>
            </a:r>
            <a:r>
              <a:rPr lang="zh-CN" altLang="en-US" sz="2400" dirty="0">
                <a:solidFill>
                  <a:schemeClr val="hlink"/>
                </a:solidFill>
              </a:rPr>
              <a:t>选择</a:t>
            </a:r>
            <a:r>
              <a:rPr lang="zh-CN" altLang="en-US" sz="2400" dirty="0"/>
              <a:t>和</a:t>
            </a:r>
            <a:r>
              <a:rPr lang="zh-CN" altLang="en-US" sz="2400" dirty="0">
                <a:solidFill>
                  <a:schemeClr val="hlink"/>
                </a:solidFill>
              </a:rPr>
              <a:t>循环</a:t>
            </a:r>
            <a:r>
              <a:rPr lang="zh-CN" altLang="en-US" sz="2400" dirty="0"/>
              <a:t>这三种控制结构进行连接，并且每个代码块只有</a:t>
            </a:r>
            <a:r>
              <a:rPr lang="zh-CN" altLang="en-US" sz="2400" dirty="0">
                <a:solidFill>
                  <a:schemeClr val="hlink"/>
                </a:solidFill>
              </a:rPr>
              <a:t>一个入口</a:t>
            </a:r>
            <a:r>
              <a:rPr lang="zh-CN" altLang="en-US" sz="2400" dirty="0"/>
              <a:t>和</a:t>
            </a:r>
            <a:r>
              <a:rPr lang="zh-CN" altLang="en-US" sz="2400" dirty="0">
                <a:solidFill>
                  <a:schemeClr val="hlink"/>
                </a:solidFill>
              </a:rPr>
              <a:t>一个出口</a:t>
            </a:r>
            <a:r>
              <a:rPr lang="zh-CN" altLang="en-US" sz="2400" dirty="0"/>
              <a:t>，则称此程序是</a:t>
            </a:r>
            <a:r>
              <a:rPr lang="zh-CN" altLang="en-US" sz="2400" dirty="0">
                <a:solidFill>
                  <a:schemeClr val="hlink"/>
                </a:solidFill>
              </a:rPr>
              <a:t>结构化</a:t>
            </a:r>
            <a:r>
              <a:rPr lang="zh-CN" altLang="en-US" sz="2400" dirty="0"/>
              <a:t>的。</a:t>
            </a:r>
          </a:p>
        </p:txBody>
      </p:sp>
      <p:pic>
        <p:nvPicPr>
          <p:cNvPr id="2" name="图片 1">
            <a:extLst>
              <a:ext uri="{FF2B5EF4-FFF2-40B4-BE49-F238E27FC236}">
                <a16:creationId xmlns:a16="http://schemas.microsoft.com/office/drawing/2014/main" id="{AB1CB8E3-1E94-C042-82A1-8D6DE995197F}"/>
              </a:ext>
            </a:extLst>
          </p:cNvPr>
          <p:cNvPicPr>
            <a:picLocks noChangeAspect="1"/>
          </p:cNvPicPr>
          <p:nvPr/>
        </p:nvPicPr>
        <p:blipFill>
          <a:blip r:embed="rId2"/>
          <a:stretch>
            <a:fillRect/>
          </a:stretch>
        </p:blipFill>
        <p:spPr>
          <a:xfrm>
            <a:off x="1934955" y="1960511"/>
            <a:ext cx="7993993" cy="4124979"/>
          </a:xfrm>
          <a:prstGeom prst="rect">
            <a:avLst/>
          </a:prstGeom>
        </p:spPr>
      </p:pic>
      <p:sp>
        <p:nvSpPr>
          <p:cNvPr id="3" name="页脚占位符 2">
            <a:extLst>
              <a:ext uri="{FF2B5EF4-FFF2-40B4-BE49-F238E27FC236}">
                <a16:creationId xmlns:a16="http://schemas.microsoft.com/office/drawing/2014/main" id="{687C97C3-09B6-4846-8837-2BA2C75B2E92}"/>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4" name="灯片编号占位符 3">
            <a:extLst>
              <a:ext uri="{FF2B5EF4-FFF2-40B4-BE49-F238E27FC236}">
                <a16:creationId xmlns:a16="http://schemas.microsoft.com/office/drawing/2014/main" id="{932B732C-2E9C-A94E-A3CB-68ED25656D7F}"/>
              </a:ext>
            </a:extLst>
          </p:cNvPr>
          <p:cNvSpPr>
            <a:spLocks noGrp="1"/>
          </p:cNvSpPr>
          <p:nvPr>
            <p:ph type="sldNum" sz="quarter" idx="12"/>
          </p:nvPr>
        </p:nvSpPr>
        <p:spPr/>
        <p:txBody>
          <a:bodyPr/>
          <a:lstStyle/>
          <a:p>
            <a:fld id="{5B3F3CCD-5AE8-4BDA-99FD-25BB3DCCC447}" type="slidenum">
              <a:rPr lang="zh-CN" altLang="en-US" smtClean="0"/>
              <a:t>122</a:t>
            </a:fld>
            <a:endParaRPr lang="zh-CN" altLang="en-US"/>
          </a:p>
        </p:txBody>
      </p:sp>
    </p:spTree>
    <p:extLst>
      <p:ext uri="{BB962C8B-B14F-4D97-AF65-F5344CB8AC3E}">
        <p14:creationId xmlns:p14="http://schemas.microsoft.com/office/powerpoint/2010/main" val="38767321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2">
            <a:extLst>
              <a:ext uri="{FF2B5EF4-FFF2-40B4-BE49-F238E27FC236}">
                <a16:creationId xmlns:a16="http://schemas.microsoft.com/office/drawing/2014/main" id="{984B5A56-5EF6-C844-880E-5CAE44EE9BC0}"/>
              </a:ext>
            </a:extLst>
          </p:cNvPr>
          <p:cNvSpPr>
            <a:spLocks noGrp="1" noChangeArrowheads="1"/>
          </p:cNvSpPr>
          <p:nvPr>
            <p:ph type="title"/>
          </p:nvPr>
        </p:nvSpPr>
        <p:spPr>
          <a:xfrm>
            <a:off x="651422" y="0"/>
            <a:ext cx="7793038" cy="863600"/>
          </a:xfrm>
        </p:spPr>
        <p:txBody>
          <a:bodyPr/>
          <a:lstStyle/>
          <a:p>
            <a:pPr eaLnBrk="1" hangingPunct="1"/>
            <a:r>
              <a:rPr lang="zh-CN" altLang="en-US" dirty="0">
                <a:latin typeface="楷体_GB2312" pitchFamily="49" charset="-122"/>
              </a:rPr>
              <a:t>结构程序设计</a:t>
            </a:r>
            <a:endParaRPr lang="en-US" altLang="zh-CN" dirty="0">
              <a:latin typeface="楷体_GB2312" pitchFamily="49" charset="-122"/>
            </a:endParaRPr>
          </a:p>
        </p:txBody>
      </p:sp>
      <p:sp>
        <p:nvSpPr>
          <p:cNvPr id="423939" name="Rectangle 3">
            <a:extLst>
              <a:ext uri="{FF2B5EF4-FFF2-40B4-BE49-F238E27FC236}">
                <a16:creationId xmlns:a16="http://schemas.microsoft.com/office/drawing/2014/main" id="{2B2EF80C-4E20-544A-97CA-F3F1724D99C8}"/>
              </a:ext>
            </a:extLst>
          </p:cNvPr>
          <p:cNvSpPr>
            <a:spLocks noGrp="1" noChangeArrowheads="1"/>
          </p:cNvSpPr>
          <p:nvPr>
            <p:ph type="body" idx="1"/>
          </p:nvPr>
        </p:nvSpPr>
        <p:spPr>
          <a:xfrm>
            <a:off x="651422" y="958193"/>
            <a:ext cx="10561061" cy="5284952"/>
          </a:xfrm>
          <a:noFill/>
        </p:spPr>
        <p:txBody>
          <a:bodyPr>
            <a:normAutofit/>
          </a:bodyPr>
          <a:lstStyle/>
          <a:p>
            <a:pPr eaLnBrk="1" hangingPunct="1">
              <a:lnSpc>
                <a:spcPct val="90000"/>
              </a:lnSpc>
            </a:pPr>
            <a:r>
              <a:rPr lang="zh-CN" altLang="en-US" sz="2400" dirty="0"/>
              <a:t>经典定义：一个程序的代码块仅仅通过</a:t>
            </a:r>
            <a:r>
              <a:rPr lang="zh-CN" altLang="en-US" sz="2400" dirty="0">
                <a:solidFill>
                  <a:schemeClr val="hlink"/>
                </a:solidFill>
              </a:rPr>
              <a:t>顺序</a:t>
            </a:r>
            <a:r>
              <a:rPr lang="zh-CN" altLang="en-US" sz="2400" dirty="0"/>
              <a:t>、</a:t>
            </a:r>
            <a:r>
              <a:rPr lang="zh-CN" altLang="en-US" sz="2400" dirty="0">
                <a:solidFill>
                  <a:schemeClr val="hlink"/>
                </a:solidFill>
              </a:rPr>
              <a:t>选择</a:t>
            </a:r>
            <a:r>
              <a:rPr lang="zh-CN" altLang="en-US" sz="2400" dirty="0"/>
              <a:t>和</a:t>
            </a:r>
            <a:r>
              <a:rPr lang="zh-CN" altLang="en-US" sz="2400" dirty="0">
                <a:solidFill>
                  <a:schemeClr val="hlink"/>
                </a:solidFill>
              </a:rPr>
              <a:t>循环</a:t>
            </a:r>
            <a:r>
              <a:rPr lang="zh-CN" altLang="en-US" sz="2400" dirty="0"/>
              <a:t>这三种控制结构进行连接，并且每个代码块只有</a:t>
            </a:r>
            <a:r>
              <a:rPr lang="zh-CN" altLang="en-US" sz="2400" dirty="0">
                <a:solidFill>
                  <a:schemeClr val="hlink"/>
                </a:solidFill>
              </a:rPr>
              <a:t>一个入口</a:t>
            </a:r>
            <a:r>
              <a:rPr lang="zh-CN" altLang="en-US" sz="2400" dirty="0"/>
              <a:t>和</a:t>
            </a:r>
            <a:r>
              <a:rPr lang="zh-CN" altLang="en-US" sz="2400" dirty="0">
                <a:solidFill>
                  <a:schemeClr val="hlink"/>
                </a:solidFill>
              </a:rPr>
              <a:t>一个出口</a:t>
            </a:r>
            <a:r>
              <a:rPr lang="zh-CN" altLang="en-US" sz="2400" dirty="0"/>
              <a:t>，则称此程序是</a:t>
            </a:r>
            <a:r>
              <a:rPr lang="zh-CN" altLang="en-US" sz="2400" dirty="0">
                <a:solidFill>
                  <a:schemeClr val="hlink"/>
                </a:solidFill>
              </a:rPr>
              <a:t>结构化</a:t>
            </a:r>
            <a:r>
              <a:rPr lang="zh-CN" altLang="en-US" sz="2400" dirty="0"/>
              <a:t>的。</a:t>
            </a:r>
          </a:p>
        </p:txBody>
      </p:sp>
      <p:pic>
        <p:nvPicPr>
          <p:cNvPr id="3" name="图片 2">
            <a:extLst>
              <a:ext uri="{FF2B5EF4-FFF2-40B4-BE49-F238E27FC236}">
                <a16:creationId xmlns:a16="http://schemas.microsoft.com/office/drawing/2014/main" id="{9BA6BD08-E580-4747-9B16-930BA61C47C8}"/>
              </a:ext>
            </a:extLst>
          </p:cNvPr>
          <p:cNvPicPr>
            <a:picLocks noChangeAspect="1"/>
          </p:cNvPicPr>
          <p:nvPr/>
        </p:nvPicPr>
        <p:blipFill>
          <a:blip r:embed="rId2"/>
          <a:stretch>
            <a:fillRect/>
          </a:stretch>
        </p:blipFill>
        <p:spPr>
          <a:xfrm>
            <a:off x="2207173" y="2050705"/>
            <a:ext cx="7229584" cy="4054491"/>
          </a:xfrm>
          <a:prstGeom prst="rect">
            <a:avLst/>
          </a:prstGeom>
        </p:spPr>
      </p:pic>
      <p:sp>
        <p:nvSpPr>
          <p:cNvPr id="2" name="页脚占位符 1">
            <a:extLst>
              <a:ext uri="{FF2B5EF4-FFF2-40B4-BE49-F238E27FC236}">
                <a16:creationId xmlns:a16="http://schemas.microsoft.com/office/drawing/2014/main" id="{3AED9799-77AB-C444-9856-F9028B685B58}"/>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4" name="灯片编号占位符 3">
            <a:extLst>
              <a:ext uri="{FF2B5EF4-FFF2-40B4-BE49-F238E27FC236}">
                <a16:creationId xmlns:a16="http://schemas.microsoft.com/office/drawing/2014/main" id="{6CCBAECE-28E8-5D47-8F41-91C602CA108C}"/>
              </a:ext>
            </a:extLst>
          </p:cNvPr>
          <p:cNvSpPr>
            <a:spLocks noGrp="1"/>
          </p:cNvSpPr>
          <p:nvPr>
            <p:ph type="sldNum" sz="quarter" idx="12"/>
          </p:nvPr>
        </p:nvSpPr>
        <p:spPr/>
        <p:txBody>
          <a:bodyPr/>
          <a:lstStyle/>
          <a:p>
            <a:fld id="{5B3F3CCD-5AE8-4BDA-99FD-25BB3DCCC447}" type="slidenum">
              <a:rPr lang="zh-CN" altLang="en-US" smtClean="0"/>
              <a:t>123</a:t>
            </a:fld>
            <a:endParaRPr lang="zh-CN" altLang="en-US"/>
          </a:p>
        </p:txBody>
      </p:sp>
    </p:spTree>
    <p:extLst>
      <p:ext uri="{BB962C8B-B14F-4D97-AF65-F5344CB8AC3E}">
        <p14:creationId xmlns:p14="http://schemas.microsoft.com/office/powerpoint/2010/main" val="32710729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a:extLst>
              <a:ext uri="{FF2B5EF4-FFF2-40B4-BE49-F238E27FC236}">
                <a16:creationId xmlns:a16="http://schemas.microsoft.com/office/drawing/2014/main" id="{CB2733DF-3DAC-8049-B822-521315F7ABDB}"/>
              </a:ext>
            </a:extLst>
          </p:cNvPr>
          <p:cNvSpPr>
            <a:spLocks noGrp="1" noChangeArrowheads="1"/>
          </p:cNvSpPr>
          <p:nvPr>
            <p:ph type="body" idx="1"/>
          </p:nvPr>
        </p:nvSpPr>
        <p:spPr>
          <a:xfrm>
            <a:off x="653559" y="925842"/>
            <a:ext cx="10558924" cy="4491038"/>
          </a:xfrm>
          <a:noFill/>
        </p:spPr>
        <p:txBody>
          <a:bodyPr>
            <a:normAutofit/>
          </a:bodyPr>
          <a:lstStyle/>
          <a:p>
            <a:pPr eaLnBrk="1" hangingPunct="1">
              <a:lnSpc>
                <a:spcPct val="90000"/>
              </a:lnSpc>
            </a:pPr>
            <a:r>
              <a:rPr lang="zh-CN" altLang="en-US" sz="2400" dirty="0">
                <a:latin typeface="楷体_GB2312" pitchFamily="49" charset="-122"/>
              </a:rPr>
              <a:t>工具类型：图形、表格、语言</a:t>
            </a:r>
          </a:p>
          <a:p>
            <a:pPr eaLnBrk="1" hangingPunct="1">
              <a:lnSpc>
                <a:spcPct val="90000"/>
              </a:lnSpc>
            </a:pPr>
            <a:r>
              <a:rPr lang="zh-CN" altLang="en-US" sz="2400" dirty="0">
                <a:latin typeface="楷体_GB2312" pitchFamily="49" charset="-122"/>
              </a:rPr>
              <a:t>基本要求：能提供对设计</a:t>
            </a:r>
            <a:r>
              <a:rPr lang="zh-CN" altLang="en-US" sz="2400" dirty="0">
                <a:solidFill>
                  <a:schemeClr val="hlink"/>
                </a:solidFill>
                <a:latin typeface="楷体_GB2312" pitchFamily="49" charset="-122"/>
              </a:rPr>
              <a:t>无歧义</a:t>
            </a:r>
            <a:r>
              <a:rPr lang="zh-CN" altLang="en-US" sz="2400" dirty="0">
                <a:latin typeface="楷体_GB2312" pitchFamily="49" charset="-122"/>
              </a:rPr>
              <a:t>的描述</a:t>
            </a:r>
          </a:p>
          <a:p>
            <a:pPr lvl="1" eaLnBrk="1" hangingPunct="1">
              <a:lnSpc>
                <a:spcPct val="90000"/>
              </a:lnSpc>
            </a:pPr>
            <a:r>
              <a:rPr lang="zh-CN" altLang="en-US" sz="2400" dirty="0">
                <a:latin typeface="楷体_GB2312" pitchFamily="49" charset="-122"/>
              </a:rPr>
              <a:t>控制流程</a:t>
            </a:r>
          </a:p>
          <a:p>
            <a:pPr lvl="1" eaLnBrk="1" hangingPunct="1">
              <a:lnSpc>
                <a:spcPct val="90000"/>
              </a:lnSpc>
            </a:pPr>
            <a:r>
              <a:rPr lang="zh-CN" altLang="en-US" sz="2400" dirty="0">
                <a:latin typeface="楷体_GB2312" pitchFamily="49" charset="-122"/>
              </a:rPr>
              <a:t>处理功能</a:t>
            </a:r>
          </a:p>
          <a:p>
            <a:pPr lvl="1" eaLnBrk="1" hangingPunct="1">
              <a:lnSpc>
                <a:spcPct val="90000"/>
              </a:lnSpc>
            </a:pPr>
            <a:r>
              <a:rPr lang="zh-CN" altLang="en-US" sz="2400" dirty="0">
                <a:latin typeface="楷体_GB2312" pitchFamily="49" charset="-122"/>
              </a:rPr>
              <a:t>数据组织</a:t>
            </a:r>
          </a:p>
          <a:p>
            <a:pPr lvl="1" eaLnBrk="1" hangingPunct="1">
              <a:lnSpc>
                <a:spcPct val="90000"/>
              </a:lnSpc>
            </a:pPr>
            <a:r>
              <a:rPr lang="zh-CN" altLang="en-US" sz="2400" dirty="0">
                <a:latin typeface="楷体_GB2312" pitchFamily="49" charset="-122"/>
              </a:rPr>
              <a:t>其他实现细节</a:t>
            </a:r>
          </a:p>
          <a:p>
            <a:pPr eaLnBrk="1" hangingPunct="1">
              <a:lnSpc>
                <a:spcPct val="90000"/>
              </a:lnSpc>
            </a:pPr>
            <a:r>
              <a:rPr lang="zh-CN" altLang="en-US" sz="2400" dirty="0">
                <a:latin typeface="楷体_GB2312" pitchFamily="49" charset="-122"/>
              </a:rPr>
              <a:t>在此阶段，要决定各个模块的</a:t>
            </a:r>
            <a:r>
              <a:rPr lang="zh-CN" altLang="en-US" sz="2400" dirty="0">
                <a:solidFill>
                  <a:schemeClr val="hlink"/>
                </a:solidFill>
                <a:latin typeface="楷体_GB2312" pitchFamily="49" charset="-122"/>
              </a:rPr>
              <a:t>实现算法</a:t>
            </a:r>
            <a:r>
              <a:rPr lang="zh-CN" altLang="en-US" sz="2400" dirty="0">
                <a:latin typeface="楷体_GB2312" pitchFamily="49" charset="-122"/>
              </a:rPr>
              <a:t>，精确地表达这些算法，从而在编码阶段能把对设计的描述直接翻译成程序代码。表达过程规格说明的工具叫做</a:t>
            </a:r>
            <a:r>
              <a:rPr lang="zh-CN" altLang="en-US" sz="2400" dirty="0">
                <a:solidFill>
                  <a:schemeClr val="hlink"/>
                </a:solidFill>
                <a:latin typeface="楷体_GB2312" pitchFamily="49" charset="-122"/>
              </a:rPr>
              <a:t>详细设计工具</a:t>
            </a:r>
            <a:r>
              <a:rPr lang="zh-CN" altLang="en-US" sz="2400" dirty="0">
                <a:latin typeface="楷体_GB2312" pitchFamily="49" charset="-122"/>
              </a:rPr>
              <a:t>。</a:t>
            </a:r>
          </a:p>
        </p:txBody>
      </p:sp>
      <p:sp>
        <p:nvSpPr>
          <p:cNvPr id="129028" name="Rectangle 3">
            <a:extLst>
              <a:ext uri="{FF2B5EF4-FFF2-40B4-BE49-F238E27FC236}">
                <a16:creationId xmlns:a16="http://schemas.microsoft.com/office/drawing/2014/main" id="{221AAD01-795B-5748-8FE2-07C54F741CBE}"/>
              </a:ext>
            </a:extLst>
          </p:cNvPr>
          <p:cNvSpPr>
            <a:spLocks noGrp="1" noChangeArrowheads="1"/>
          </p:cNvSpPr>
          <p:nvPr>
            <p:ph type="title"/>
          </p:nvPr>
        </p:nvSpPr>
        <p:spPr>
          <a:xfrm>
            <a:off x="653559" y="87696"/>
            <a:ext cx="7793037" cy="754063"/>
          </a:xfrm>
        </p:spPr>
        <p:txBody>
          <a:bodyPr/>
          <a:lstStyle/>
          <a:p>
            <a:pPr eaLnBrk="1" hangingPunct="1"/>
            <a:r>
              <a:rPr lang="zh-CN" altLang="en-US" dirty="0"/>
              <a:t>过程设计的工具</a:t>
            </a:r>
            <a:endParaRPr lang="zh-CN" altLang="en-US" dirty="0">
              <a:solidFill>
                <a:schemeClr val="hlink"/>
              </a:solidFill>
            </a:endParaRPr>
          </a:p>
        </p:txBody>
      </p:sp>
      <p:sp>
        <p:nvSpPr>
          <p:cNvPr id="2" name="页脚占位符 1">
            <a:extLst>
              <a:ext uri="{FF2B5EF4-FFF2-40B4-BE49-F238E27FC236}">
                <a16:creationId xmlns:a16="http://schemas.microsoft.com/office/drawing/2014/main" id="{0A3841AC-D3DA-8F4A-9194-E0175CA2CA36}"/>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55369F13-9F44-F543-8965-0315018D5E1E}"/>
              </a:ext>
            </a:extLst>
          </p:cNvPr>
          <p:cNvSpPr>
            <a:spLocks noGrp="1"/>
          </p:cNvSpPr>
          <p:nvPr>
            <p:ph type="sldNum" sz="quarter" idx="12"/>
          </p:nvPr>
        </p:nvSpPr>
        <p:spPr/>
        <p:txBody>
          <a:bodyPr/>
          <a:lstStyle/>
          <a:p>
            <a:fld id="{5B3F3CCD-5AE8-4BDA-99FD-25BB3DCCC447}" type="slidenum">
              <a:rPr lang="zh-CN" altLang="en-US" smtClean="0"/>
              <a:t>124</a:t>
            </a:fld>
            <a:endParaRPr lang="zh-CN" altLang="en-US"/>
          </a:p>
        </p:txBody>
      </p:sp>
    </p:spTree>
    <p:extLst>
      <p:ext uri="{BB962C8B-B14F-4D97-AF65-F5344CB8AC3E}">
        <p14:creationId xmlns:p14="http://schemas.microsoft.com/office/powerpoint/2010/main" val="4163367759"/>
      </p:ext>
    </p:extLst>
  </p:cSld>
  <p:clrMapOvr>
    <a:masterClrMapping/>
  </p:clrMapOvr>
  <p:transition>
    <p:cover dir="lu"/>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2">
            <a:extLst>
              <a:ext uri="{FF2B5EF4-FFF2-40B4-BE49-F238E27FC236}">
                <a16:creationId xmlns:a16="http://schemas.microsoft.com/office/drawing/2014/main" id="{04BDE305-309D-FF4D-BDA6-E0961BD8124B}"/>
              </a:ext>
            </a:extLst>
          </p:cNvPr>
          <p:cNvSpPr>
            <a:spLocks noGrp="1" noChangeArrowheads="1"/>
          </p:cNvSpPr>
          <p:nvPr>
            <p:ph type="title"/>
          </p:nvPr>
        </p:nvSpPr>
        <p:spPr/>
        <p:txBody>
          <a:bodyPr/>
          <a:lstStyle/>
          <a:p>
            <a:pPr eaLnBrk="1" hangingPunct="1"/>
            <a:r>
              <a:rPr lang="zh-CN" altLang="en-US"/>
              <a:t>过程设计的工具</a:t>
            </a:r>
          </a:p>
        </p:txBody>
      </p:sp>
      <p:sp>
        <p:nvSpPr>
          <p:cNvPr id="460803" name="Rectangle 3">
            <a:extLst>
              <a:ext uri="{FF2B5EF4-FFF2-40B4-BE49-F238E27FC236}">
                <a16:creationId xmlns:a16="http://schemas.microsoft.com/office/drawing/2014/main" id="{C0B6476E-2A2B-274D-A31A-8262BFEB2626}"/>
              </a:ext>
            </a:extLst>
          </p:cNvPr>
          <p:cNvSpPr>
            <a:spLocks noGrp="1" noChangeArrowheads="1"/>
          </p:cNvSpPr>
          <p:nvPr>
            <p:ph type="body" idx="1"/>
          </p:nvPr>
        </p:nvSpPr>
        <p:spPr>
          <a:xfrm>
            <a:off x="635961" y="978009"/>
            <a:ext cx="10576522" cy="5328198"/>
          </a:xfrm>
        </p:spPr>
        <p:txBody>
          <a:bodyPr>
            <a:normAutofit/>
          </a:bodyPr>
          <a:lstStyle/>
          <a:p>
            <a:pPr eaLnBrk="1" hangingPunct="1">
              <a:lnSpc>
                <a:spcPct val="90000"/>
              </a:lnSpc>
            </a:pPr>
            <a:r>
              <a:rPr lang="zh-CN" altLang="en-US" sz="2400" dirty="0">
                <a:latin typeface="隶书" pitchFamily="49" charset="-122"/>
              </a:rPr>
              <a:t>程序流程图</a:t>
            </a:r>
          </a:p>
          <a:p>
            <a:pPr eaLnBrk="1" hangingPunct="1">
              <a:lnSpc>
                <a:spcPct val="90000"/>
              </a:lnSpc>
            </a:pPr>
            <a:r>
              <a:rPr lang="zh-CN" altLang="en-US" sz="2400" dirty="0">
                <a:latin typeface="隶书" pitchFamily="49" charset="-122"/>
              </a:rPr>
              <a:t>盒图</a:t>
            </a:r>
            <a:r>
              <a:rPr lang="en-US" altLang="zh-CN" sz="2400" dirty="0">
                <a:latin typeface="隶书" pitchFamily="49" charset="-122"/>
              </a:rPr>
              <a:t>(N</a:t>
            </a:r>
            <a:r>
              <a:rPr lang="en-US" altLang="zh-CN" sz="2400" dirty="0">
                <a:latin typeface="隶书" pitchFamily="49" charset="-122"/>
                <a:sym typeface="TechnicLite" pitchFamily="2" charset="2"/>
              </a:rPr>
              <a:t>-</a:t>
            </a:r>
            <a:r>
              <a:rPr lang="en-US" altLang="zh-CN" sz="2400" dirty="0">
                <a:latin typeface="隶书" pitchFamily="49" charset="-122"/>
              </a:rPr>
              <a:t>S</a:t>
            </a:r>
            <a:r>
              <a:rPr lang="zh-CN" altLang="en-US" sz="2400" dirty="0">
                <a:latin typeface="隶书" pitchFamily="49" charset="-122"/>
              </a:rPr>
              <a:t>图</a:t>
            </a:r>
            <a:r>
              <a:rPr lang="en-US" altLang="zh-CN" sz="2400" dirty="0">
                <a:latin typeface="隶书" pitchFamily="49" charset="-122"/>
              </a:rPr>
              <a:t>)</a:t>
            </a:r>
          </a:p>
          <a:p>
            <a:pPr eaLnBrk="1" hangingPunct="1">
              <a:lnSpc>
                <a:spcPct val="90000"/>
              </a:lnSpc>
            </a:pPr>
            <a:r>
              <a:rPr lang="en-US" altLang="zh-CN" sz="2400" dirty="0">
                <a:latin typeface="Times New Roman" panose="02020603050405020304" pitchFamily="18" charset="0"/>
              </a:rPr>
              <a:t>PAD</a:t>
            </a:r>
            <a:r>
              <a:rPr lang="zh-CN" altLang="en-US" sz="2400" dirty="0">
                <a:latin typeface="隶书" pitchFamily="49" charset="-122"/>
              </a:rPr>
              <a:t>图 (</a:t>
            </a:r>
            <a:r>
              <a:rPr lang="en-US" altLang="zh-CN" sz="2400" dirty="0">
                <a:latin typeface="隶书" pitchFamily="49" charset="-122"/>
              </a:rPr>
              <a:t>Problem Analysis Diagram </a:t>
            </a:r>
            <a:r>
              <a:rPr lang="zh-CN" altLang="zh-CN" sz="2400" dirty="0">
                <a:latin typeface="Arial" panose="020B0604020202020204" pitchFamily="34" charset="0"/>
              </a:rPr>
              <a:t>问题分析图</a:t>
            </a:r>
            <a:r>
              <a:rPr lang="zh-CN" altLang="en-US" sz="2400" dirty="0">
                <a:latin typeface="隶书" pitchFamily="49" charset="-122"/>
              </a:rPr>
              <a:t>)</a:t>
            </a:r>
          </a:p>
          <a:p>
            <a:pPr eaLnBrk="1" hangingPunct="1">
              <a:lnSpc>
                <a:spcPct val="90000"/>
              </a:lnSpc>
            </a:pPr>
            <a:r>
              <a:rPr lang="zh-CN" altLang="en-US" sz="2400" dirty="0">
                <a:latin typeface="隶书" pitchFamily="49" charset="-122"/>
              </a:rPr>
              <a:t>过程设计语言</a:t>
            </a:r>
            <a:r>
              <a:rPr lang="en-US" altLang="zh-CN" sz="2400" dirty="0">
                <a:latin typeface="隶书" pitchFamily="49" charset="-122"/>
              </a:rPr>
              <a:t> (</a:t>
            </a:r>
            <a:r>
              <a:rPr lang="en-US" altLang="zh-CN" sz="2400" dirty="0" err="1">
                <a:latin typeface="隶书" pitchFamily="49" charset="-122"/>
              </a:rPr>
              <a:t>PDL，Program</a:t>
            </a:r>
            <a:r>
              <a:rPr lang="en-US" altLang="zh-CN" sz="2400" dirty="0">
                <a:latin typeface="隶书" pitchFamily="49" charset="-122"/>
              </a:rPr>
              <a:t> Design Language)</a:t>
            </a:r>
            <a:endParaRPr lang="zh-CN" altLang="en-US" sz="2400" dirty="0">
              <a:latin typeface="隶书" pitchFamily="49" charset="-122"/>
            </a:endParaRPr>
          </a:p>
        </p:txBody>
      </p:sp>
      <p:sp>
        <p:nvSpPr>
          <p:cNvPr id="2" name="页脚占位符 1">
            <a:extLst>
              <a:ext uri="{FF2B5EF4-FFF2-40B4-BE49-F238E27FC236}">
                <a16:creationId xmlns:a16="http://schemas.microsoft.com/office/drawing/2014/main" id="{84313955-3F55-A64B-A1C7-0EB0008E0276}"/>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350D433F-75D8-FF4E-8207-995CF46AF08B}"/>
              </a:ext>
            </a:extLst>
          </p:cNvPr>
          <p:cNvSpPr>
            <a:spLocks noGrp="1"/>
          </p:cNvSpPr>
          <p:nvPr>
            <p:ph type="sldNum" sz="quarter" idx="12"/>
          </p:nvPr>
        </p:nvSpPr>
        <p:spPr/>
        <p:txBody>
          <a:bodyPr/>
          <a:lstStyle/>
          <a:p>
            <a:fld id="{5B3F3CCD-5AE8-4BDA-99FD-25BB3DCCC447}" type="slidenum">
              <a:rPr lang="zh-CN" altLang="en-US" smtClean="0"/>
              <a:t>125</a:t>
            </a:fld>
            <a:endParaRPr lang="zh-CN" altLang="en-US"/>
          </a:p>
        </p:txBody>
      </p:sp>
    </p:spTree>
    <p:extLst>
      <p:ext uri="{BB962C8B-B14F-4D97-AF65-F5344CB8AC3E}">
        <p14:creationId xmlns:p14="http://schemas.microsoft.com/office/powerpoint/2010/main" val="8247337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2">
            <a:extLst>
              <a:ext uri="{FF2B5EF4-FFF2-40B4-BE49-F238E27FC236}">
                <a16:creationId xmlns:a16="http://schemas.microsoft.com/office/drawing/2014/main" id="{E3C248A4-B594-4F4C-872C-39EF70BC039E}"/>
              </a:ext>
            </a:extLst>
          </p:cNvPr>
          <p:cNvSpPr>
            <a:spLocks noGrp="1" noChangeArrowheads="1"/>
          </p:cNvSpPr>
          <p:nvPr>
            <p:ph type="title"/>
          </p:nvPr>
        </p:nvSpPr>
        <p:spPr>
          <a:xfrm>
            <a:off x="654269" y="81455"/>
            <a:ext cx="6173788" cy="762000"/>
          </a:xfrm>
        </p:spPr>
        <p:txBody>
          <a:bodyPr/>
          <a:lstStyle/>
          <a:p>
            <a:pPr algn="just" eaLnBrk="1" hangingPunct="1"/>
            <a:r>
              <a:rPr lang="zh-CN" altLang="en-US" dirty="0">
                <a:latin typeface="隶书" pitchFamily="49" charset="-122"/>
              </a:rPr>
              <a:t>4.</a:t>
            </a:r>
            <a:r>
              <a:rPr lang="en-US" altLang="zh-CN" dirty="0">
                <a:latin typeface="隶书" pitchFamily="49" charset="-122"/>
              </a:rPr>
              <a:t>7</a:t>
            </a:r>
            <a:r>
              <a:rPr lang="zh-CN" altLang="en-US" dirty="0">
                <a:latin typeface="隶书" pitchFamily="49" charset="-122"/>
              </a:rPr>
              <a:t>.1 程序流程图</a:t>
            </a:r>
            <a:endParaRPr lang="zh-CN" altLang="en-US" dirty="0">
              <a:latin typeface="楷体_GB2312" pitchFamily="49" charset="-122"/>
            </a:endParaRPr>
          </a:p>
        </p:txBody>
      </p:sp>
      <p:sp>
        <p:nvSpPr>
          <p:cNvPr id="289795" name="Rectangle 3">
            <a:extLst>
              <a:ext uri="{FF2B5EF4-FFF2-40B4-BE49-F238E27FC236}">
                <a16:creationId xmlns:a16="http://schemas.microsoft.com/office/drawing/2014/main" id="{4E017487-1000-E246-BF92-2E071DF1E15C}"/>
              </a:ext>
            </a:extLst>
          </p:cNvPr>
          <p:cNvSpPr>
            <a:spLocks noGrp="1" noChangeArrowheads="1"/>
          </p:cNvSpPr>
          <p:nvPr>
            <p:ph type="body" idx="1"/>
          </p:nvPr>
        </p:nvSpPr>
        <p:spPr>
          <a:xfrm>
            <a:off x="654269" y="959125"/>
            <a:ext cx="10558214" cy="5262999"/>
          </a:xfrm>
        </p:spPr>
        <p:txBody>
          <a:bodyPr>
            <a:normAutofit/>
          </a:bodyPr>
          <a:lstStyle/>
          <a:p>
            <a:pPr>
              <a:lnSpc>
                <a:spcPct val="115000"/>
              </a:lnSpc>
            </a:pPr>
            <a:r>
              <a:rPr lang="zh-CN" altLang="en-US" sz="2400" dirty="0">
                <a:latin typeface="楷体_GB2312" pitchFamily="49" charset="-122"/>
              </a:rPr>
              <a:t>程序流程图也称为程序框图，用</a:t>
            </a:r>
            <a:r>
              <a:rPr lang="zh-CN" altLang="en-US" sz="2400" dirty="0">
                <a:solidFill>
                  <a:schemeClr val="hlink"/>
                </a:solidFill>
                <a:latin typeface="楷体_GB2312" pitchFamily="49" charset="-122"/>
              </a:rPr>
              <a:t>规定的符号</a:t>
            </a:r>
            <a:r>
              <a:rPr lang="zh-CN" altLang="en-US" sz="2400" dirty="0">
                <a:latin typeface="楷体_GB2312" pitchFamily="49" charset="-122"/>
              </a:rPr>
              <a:t>描述一个专用程序中所需要的各项操作或判断的图示。这种流程图着重说明程序的</a:t>
            </a:r>
            <a:r>
              <a:rPr lang="zh-CN" altLang="en-US" sz="2400" dirty="0">
                <a:solidFill>
                  <a:schemeClr val="hlink"/>
                </a:solidFill>
                <a:latin typeface="楷体_GB2312" pitchFamily="49" charset="-122"/>
              </a:rPr>
              <a:t>逻辑性与处理顺序</a:t>
            </a:r>
            <a:r>
              <a:rPr lang="zh-CN" altLang="en-US" sz="2400" dirty="0">
                <a:latin typeface="楷体_GB2312" pitchFamily="49" charset="-122"/>
              </a:rPr>
              <a:t>，具体描述了微机解题的逻辑及步骤</a:t>
            </a:r>
            <a:endParaRPr lang="en-US" altLang="zh-CN" sz="2400" dirty="0">
              <a:latin typeface="楷体_GB2312" pitchFamily="49" charset="-122"/>
            </a:endParaRPr>
          </a:p>
          <a:p>
            <a:pPr>
              <a:lnSpc>
                <a:spcPct val="115000"/>
              </a:lnSpc>
            </a:pPr>
            <a:endParaRPr lang="zh-CN" altLang="en-US" sz="2400" dirty="0">
              <a:latin typeface="楷体_GB2312" pitchFamily="49" charset="-122"/>
            </a:endParaRPr>
          </a:p>
          <a:p>
            <a:pPr eaLnBrk="1" hangingPunct="1">
              <a:lnSpc>
                <a:spcPct val="115000"/>
              </a:lnSpc>
            </a:pPr>
            <a:r>
              <a:rPr lang="zh-CN" altLang="en-US" sz="2400" dirty="0">
                <a:latin typeface="楷体_GB2312" pitchFamily="49" charset="-122"/>
              </a:rPr>
              <a:t>程序流程图的标准符号</a:t>
            </a:r>
          </a:p>
        </p:txBody>
      </p:sp>
      <p:pic>
        <p:nvPicPr>
          <p:cNvPr id="5" name="Picture 1027">
            <a:extLst>
              <a:ext uri="{FF2B5EF4-FFF2-40B4-BE49-F238E27FC236}">
                <a16:creationId xmlns:a16="http://schemas.microsoft.com/office/drawing/2014/main" id="{D8CF667D-967E-374C-8D7E-6075E371D6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5974" y="2222938"/>
            <a:ext cx="5990896" cy="3894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a:extLst>
              <a:ext uri="{FF2B5EF4-FFF2-40B4-BE49-F238E27FC236}">
                <a16:creationId xmlns:a16="http://schemas.microsoft.com/office/drawing/2014/main" id="{B95B420D-3A64-5644-9BB5-BD32743A01D5}"/>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7A785ECE-8BEB-DF45-B3FB-7DF0F5FD12AC}"/>
              </a:ext>
            </a:extLst>
          </p:cNvPr>
          <p:cNvSpPr>
            <a:spLocks noGrp="1"/>
          </p:cNvSpPr>
          <p:nvPr>
            <p:ph type="sldNum" sz="quarter" idx="12"/>
          </p:nvPr>
        </p:nvSpPr>
        <p:spPr/>
        <p:txBody>
          <a:bodyPr/>
          <a:lstStyle/>
          <a:p>
            <a:fld id="{5B3F3CCD-5AE8-4BDA-99FD-25BB3DCCC447}" type="slidenum">
              <a:rPr lang="zh-CN" altLang="en-US" smtClean="0"/>
              <a:t>126</a:t>
            </a:fld>
            <a:endParaRPr lang="zh-CN" altLang="en-US"/>
          </a:p>
        </p:txBody>
      </p:sp>
    </p:spTree>
    <p:extLst>
      <p:ext uri="{BB962C8B-B14F-4D97-AF65-F5344CB8AC3E}">
        <p14:creationId xmlns:p14="http://schemas.microsoft.com/office/powerpoint/2010/main" val="2071017136"/>
      </p:ext>
    </p:extLst>
  </p:cSld>
  <p:clrMapOvr>
    <a:masterClrMapping/>
  </p:clrMapOvr>
  <p:transition>
    <p:cover dir="rd"/>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2">
            <a:extLst>
              <a:ext uri="{FF2B5EF4-FFF2-40B4-BE49-F238E27FC236}">
                <a16:creationId xmlns:a16="http://schemas.microsoft.com/office/drawing/2014/main" id="{E3C248A4-B594-4F4C-872C-39EF70BC039E}"/>
              </a:ext>
            </a:extLst>
          </p:cNvPr>
          <p:cNvSpPr>
            <a:spLocks noGrp="1" noChangeArrowheads="1"/>
          </p:cNvSpPr>
          <p:nvPr>
            <p:ph type="title"/>
          </p:nvPr>
        </p:nvSpPr>
        <p:spPr>
          <a:xfrm>
            <a:off x="654269" y="81455"/>
            <a:ext cx="6173788" cy="762000"/>
          </a:xfrm>
        </p:spPr>
        <p:txBody>
          <a:bodyPr/>
          <a:lstStyle/>
          <a:p>
            <a:pPr algn="just" eaLnBrk="1" hangingPunct="1"/>
            <a:r>
              <a:rPr lang="zh-CN" altLang="en-US" dirty="0">
                <a:latin typeface="隶书" pitchFamily="49" charset="-122"/>
              </a:rPr>
              <a:t>4.</a:t>
            </a:r>
            <a:r>
              <a:rPr lang="en-US" altLang="zh-CN" dirty="0">
                <a:latin typeface="隶书" pitchFamily="49" charset="-122"/>
              </a:rPr>
              <a:t>7</a:t>
            </a:r>
            <a:r>
              <a:rPr lang="zh-CN" altLang="en-US" dirty="0">
                <a:latin typeface="隶书" pitchFamily="49" charset="-122"/>
              </a:rPr>
              <a:t>.1 程序流程图</a:t>
            </a:r>
            <a:endParaRPr lang="zh-CN" altLang="en-US" dirty="0">
              <a:latin typeface="楷体_GB2312" pitchFamily="49" charset="-122"/>
            </a:endParaRPr>
          </a:p>
        </p:txBody>
      </p:sp>
      <p:sp>
        <p:nvSpPr>
          <p:cNvPr id="289795" name="Rectangle 3">
            <a:extLst>
              <a:ext uri="{FF2B5EF4-FFF2-40B4-BE49-F238E27FC236}">
                <a16:creationId xmlns:a16="http://schemas.microsoft.com/office/drawing/2014/main" id="{4E017487-1000-E246-BF92-2E071DF1E15C}"/>
              </a:ext>
            </a:extLst>
          </p:cNvPr>
          <p:cNvSpPr>
            <a:spLocks noGrp="1" noChangeArrowheads="1"/>
          </p:cNvSpPr>
          <p:nvPr>
            <p:ph type="body" idx="1"/>
          </p:nvPr>
        </p:nvSpPr>
        <p:spPr>
          <a:xfrm>
            <a:off x="654269" y="959125"/>
            <a:ext cx="10558214" cy="5262999"/>
          </a:xfrm>
        </p:spPr>
        <p:txBody>
          <a:bodyPr>
            <a:normAutofit/>
          </a:bodyPr>
          <a:lstStyle/>
          <a:p>
            <a:pPr eaLnBrk="1" hangingPunct="1">
              <a:lnSpc>
                <a:spcPct val="115000"/>
              </a:lnSpc>
            </a:pPr>
            <a:r>
              <a:rPr lang="zh-CN" altLang="en-US" sz="2400" dirty="0">
                <a:latin typeface="楷体_GB2312" pitchFamily="49" charset="-122"/>
              </a:rPr>
              <a:t>五种基本控制结构</a:t>
            </a:r>
          </a:p>
        </p:txBody>
      </p:sp>
      <p:pic>
        <p:nvPicPr>
          <p:cNvPr id="6" name="Picture 1026">
            <a:extLst>
              <a:ext uri="{FF2B5EF4-FFF2-40B4-BE49-F238E27FC236}">
                <a16:creationId xmlns:a16="http://schemas.microsoft.com/office/drawing/2014/main" id="{97F2C6C3-DD0B-9E49-A191-CBDBE78E0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1163" y="1206177"/>
            <a:ext cx="6894786" cy="4768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a:extLst>
              <a:ext uri="{FF2B5EF4-FFF2-40B4-BE49-F238E27FC236}">
                <a16:creationId xmlns:a16="http://schemas.microsoft.com/office/drawing/2014/main" id="{2A7D0B85-A3C8-C447-ACCF-F3E0F0295C26}"/>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6A8E835B-3CAD-D646-AEEB-CF3A0D2D8F0E}"/>
              </a:ext>
            </a:extLst>
          </p:cNvPr>
          <p:cNvSpPr>
            <a:spLocks noGrp="1"/>
          </p:cNvSpPr>
          <p:nvPr>
            <p:ph type="sldNum" sz="quarter" idx="12"/>
          </p:nvPr>
        </p:nvSpPr>
        <p:spPr/>
        <p:txBody>
          <a:bodyPr/>
          <a:lstStyle/>
          <a:p>
            <a:fld id="{5B3F3CCD-5AE8-4BDA-99FD-25BB3DCCC447}" type="slidenum">
              <a:rPr lang="zh-CN" altLang="en-US" smtClean="0"/>
              <a:t>127</a:t>
            </a:fld>
            <a:endParaRPr lang="zh-CN" altLang="en-US"/>
          </a:p>
        </p:txBody>
      </p:sp>
    </p:spTree>
    <p:extLst>
      <p:ext uri="{BB962C8B-B14F-4D97-AF65-F5344CB8AC3E}">
        <p14:creationId xmlns:p14="http://schemas.microsoft.com/office/powerpoint/2010/main" val="3812398016"/>
      </p:ext>
    </p:extLst>
  </p:cSld>
  <p:clrMapOvr>
    <a:masterClrMapping/>
  </p:clrMapOvr>
  <p:transition>
    <p:cover dir="rd"/>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2">
            <a:extLst>
              <a:ext uri="{FF2B5EF4-FFF2-40B4-BE49-F238E27FC236}">
                <a16:creationId xmlns:a16="http://schemas.microsoft.com/office/drawing/2014/main" id="{E3C248A4-B594-4F4C-872C-39EF70BC039E}"/>
              </a:ext>
            </a:extLst>
          </p:cNvPr>
          <p:cNvSpPr>
            <a:spLocks noGrp="1" noChangeArrowheads="1"/>
          </p:cNvSpPr>
          <p:nvPr>
            <p:ph type="title"/>
          </p:nvPr>
        </p:nvSpPr>
        <p:spPr>
          <a:xfrm>
            <a:off x="654269" y="81455"/>
            <a:ext cx="6173788" cy="762000"/>
          </a:xfrm>
        </p:spPr>
        <p:txBody>
          <a:bodyPr/>
          <a:lstStyle/>
          <a:p>
            <a:pPr algn="just" eaLnBrk="1" hangingPunct="1"/>
            <a:r>
              <a:rPr lang="zh-CN" altLang="en-US" dirty="0">
                <a:latin typeface="隶书" pitchFamily="49" charset="-122"/>
              </a:rPr>
              <a:t>4.</a:t>
            </a:r>
            <a:r>
              <a:rPr lang="en-US" altLang="zh-CN" dirty="0">
                <a:latin typeface="隶书" pitchFamily="49" charset="-122"/>
              </a:rPr>
              <a:t>7</a:t>
            </a:r>
            <a:r>
              <a:rPr lang="zh-CN" altLang="en-US" dirty="0">
                <a:latin typeface="隶书" pitchFamily="49" charset="-122"/>
              </a:rPr>
              <a:t>.1 程序流程图</a:t>
            </a:r>
            <a:endParaRPr lang="zh-CN" altLang="en-US" dirty="0">
              <a:latin typeface="楷体_GB2312" pitchFamily="49" charset="-122"/>
            </a:endParaRPr>
          </a:p>
        </p:txBody>
      </p:sp>
      <p:sp>
        <p:nvSpPr>
          <p:cNvPr id="289795" name="Rectangle 3">
            <a:extLst>
              <a:ext uri="{FF2B5EF4-FFF2-40B4-BE49-F238E27FC236}">
                <a16:creationId xmlns:a16="http://schemas.microsoft.com/office/drawing/2014/main" id="{4E017487-1000-E246-BF92-2E071DF1E15C}"/>
              </a:ext>
            </a:extLst>
          </p:cNvPr>
          <p:cNvSpPr>
            <a:spLocks noGrp="1" noChangeArrowheads="1"/>
          </p:cNvSpPr>
          <p:nvPr>
            <p:ph type="body" idx="1"/>
          </p:nvPr>
        </p:nvSpPr>
        <p:spPr>
          <a:xfrm>
            <a:off x="654269" y="959125"/>
            <a:ext cx="10558214" cy="5262999"/>
          </a:xfrm>
        </p:spPr>
        <p:txBody>
          <a:bodyPr>
            <a:normAutofit/>
          </a:bodyPr>
          <a:lstStyle/>
          <a:p>
            <a:pPr eaLnBrk="1" hangingPunct="1">
              <a:lnSpc>
                <a:spcPct val="115000"/>
              </a:lnSpc>
            </a:pPr>
            <a:r>
              <a:rPr lang="zh-CN" altLang="en-US" sz="2400" dirty="0">
                <a:latin typeface="楷体_GB2312" pitchFamily="49" charset="-122"/>
              </a:rPr>
              <a:t>例子</a:t>
            </a:r>
          </a:p>
        </p:txBody>
      </p:sp>
      <p:grpSp>
        <p:nvGrpSpPr>
          <p:cNvPr id="7" name="组合 6">
            <a:extLst>
              <a:ext uri="{FF2B5EF4-FFF2-40B4-BE49-F238E27FC236}">
                <a16:creationId xmlns:a16="http://schemas.microsoft.com/office/drawing/2014/main" id="{ED959F5B-0876-9247-8392-02D65C0B3727}"/>
              </a:ext>
            </a:extLst>
          </p:cNvPr>
          <p:cNvGrpSpPr/>
          <p:nvPr/>
        </p:nvGrpSpPr>
        <p:grpSpPr>
          <a:xfrm>
            <a:off x="2686421" y="1136458"/>
            <a:ext cx="6798137" cy="4916452"/>
            <a:chOff x="1670737" y="0"/>
            <a:chExt cx="9019488" cy="6869346"/>
          </a:xfrm>
        </p:grpSpPr>
        <p:pic>
          <p:nvPicPr>
            <p:cNvPr id="8" name="Picture 1027">
              <a:extLst>
                <a:ext uri="{FF2B5EF4-FFF2-40B4-BE49-F238E27FC236}">
                  <a16:creationId xmlns:a16="http://schemas.microsoft.com/office/drawing/2014/main" id="{B5CD6A05-372B-6443-B731-F9139C44C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5" y="0"/>
              <a:ext cx="8915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28">
              <a:extLst>
                <a:ext uri="{FF2B5EF4-FFF2-40B4-BE49-F238E27FC236}">
                  <a16:creationId xmlns:a16="http://schemas.microsoft.com/office/drawing/2014/main" id="{B49D252E-56E5-F24D-B057-5DBFF3CFA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737" y="3200401"/>
              <a:ext cx="9019488" cy="3668945"/>
            </a:xfrm>
            <a:prstGeom prst="rect">
              <a:avLst/>
            </a:prstGeom>
            <a:solidFill>
              <a:schemeClr val="bg1"/>
            </a:solidFill>
            <a:ln w="9525">
              <a:solidFill>
                <a:schemeClr val="bg1"/>
              </a:solidFill>
              <a:miter lim="800000"/>
              <a:headEnd/>
              <a:tailEnd/>
            </a:ln>
          </p:spPr>
        </p:pic>
      </p:grpSp>
      <p:sp>
        <p:nvSpPr>
          <p:cNvPr id="2" name="页脚占位符 1">
            <a:extLst>
              <a:ext uri="{FF2B5EF4-FFF2-40B4-BE49-F238E27FC236}">
                <a16:creationId xmlns:a16="http://schemas.microsoft.com/office/drawing/2014/main" id="{16B1F110-9F12-614E-9431-2A02FF5C1475}"/>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FC490BEE-8B91-3841-AD0C-DED753461EF0}"/>
              </a:ext>
            </a:extLst>
          </p:cNvPr>
          <p:cNvSpPr>
            <a:spLocks noGrp="1"/>
          </p:cNvSpPr>
          <p:nvPr>
            <p:ph type="sldNum" sz="quarter" idx="12"/>
          </p:nvPr>
        </p:nvSpPr>
        <p:spPr/>
        <p:txBody>
          <a:bodyPr/>
          <a:lstStyle/>
          <a:p>
            <a:fld id="{5B3F3CCD-5AE8-4BDA-99FD-25BB3DCCC447}" type="slidenum">
              <a:rPr lang="zh-CN" altLang="en-US" smtClean="0"/>
              <a:t>128</a:t>
            </a:fld>
            <a:endParaRPr lang="zh-CN" altLang="en-US"/>
          </a:p>
        </p:txBody>
      </p:sp>
    </p:spTree>
    <p:extLst>
      <p:ext uri="{BB962C8B-B14F-4D97-AF65-F5344CB8AC3E}">
        <p14:creationId xmlns:p14="http://schemas.microsoft.com/office/powerpoint/2010/main" val="28733415"/>
      </p:ext>
    </p:extLst>
  </p:cSld>
  <p:clrMapOvr>
    <a:masterClrMapping/>
  </p:clrMapOvr>
  <p:transition>
    <p:cover dir="rd"/>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2">
            <a:extLst>
              <a:ext uri="{FF2B5EF4-FFF2-40B4-BE49-F238E27FC236}">
                <a16:creationId xmlns:a16="http://schemas.microsoft.com/office/drawing/2014/main" id="{E3C248A4-B594-4F4C-872C-39EF70BC039E}"/>
              </a:ext>
            </a:extLst>
          </p:cNvPr>
          <p:cNvSpPr>
            <a:spLocks noGrp="1" noChangeArrowheads="1"/>
          </p:cNvSpPr>
          <p:nvPr>
            <p:ph type="title"/>
          </p:nvPr>
        </p:nvSpPr>
        <p:spPr>
          <a:xfrm>
            <a:off x="654269" y="81455"/>
            <a:ext cx="6173788" cy="762000"/>
          </a:xfrm>
        </p:spPr>
        <p:txBody>
          <a:bodyPr/>
          <a:lstStyle/>
          <a:p>
            <a:pPr algn="just" eaLnBrk="1" hangingPunct="1"/>
            <a:r>
              <a:rPr lang="zh-CN" altLang="en-US" dirty="0">
                <a:latin typeface="隶书" pitchFamily="49" charset="-122"/>
              </a:rPr>
              <a:t>4.</a:t>
            </a:r>
            <a:r>
              <a:rPr lang="en-US" altLang="zh-CN" dirty="0">
                <a:latin typeface="隶书" pitchFamily="49" charset="-122"/>
              </a:rPr>
              <a:t>7</a:t>
            </a:r>
            <a:r>
              <a:rPr lang="zh-CN" altLang="en-US" dirty="0">
                <a:latin typeface="隶书" pitchFamily="49" charset="-122"/>
              </a:rPr>
              <a:t>.1 程序流程图</a:t>
            </a:r>
            <a:endParaRPr lang="zh-CN" altLang="en-US" dirty="0">
              <a:latin typeface="楷体_GB2312" pitchFamily="49" charset="-122"/>
            </a:endParaRPr>
          </a:p>
        </p:txBody>
      </p:sp>
      <p:sp>
        <p:nvSpPr>
          <p:cNvPr id="289795" name="Rectangle 3">
            <a:extLst>
              <a:ext uri="{FF2B5EF4-FFF2-40B4-BE49-F238E27FC236}">
                <a16:creationId xmlns:a16="http://schemas.microsoft.com/office/drawing/2014/main" id="{4E017487-1000-E246-BF92-2E071DF1E15C}"/>
              </a:ext>
            </a:extLst>
          </p:cNvPr>
          <p:cNvSpPr>
            <a:spLocks noGrp="1" noChangeArrowheads="1"/>
          </p:cNvSpPr>
          <p:nvPr>
            <p:ph type="body" idx="1"/>
          </p:nvPr>
        </p:nvSpPr>
        <p:spPr>
          <a:xfrm>
            <a:off x="654269" y="959125"/>
            <a:ext cx="10558214" cy="5262999"/>
          </a:xfrm>
        </p:spPr>
        <p:txBody>
          <a:bodyPr>
            <a:normAutofit/>
          </a:bodyPr>
          <a:lstStyle/>
          <a:p>
            <a:pPr>
              <a:lnSpc>
                <a:spcPct val="80000"/>
              </a:lnSpc>
              <a:buNone/>
            </a:pPr>
            <a:r>
              <a:rPr lang="zh-CN" altLang="en-US" sz="2400" dirty="0"/>
              <a:t>程序流程图的主要缺点如下</a:t>
            </a:r>
            <a:r>
              <a:rPr lang="en-US" altLang="zh-CN" sz="2400" dirty="0"/>
              <a:t>:</a:t>
            </a:r>
          </a:p>
          <a:p>
            <a:pPr>
              <a:lnSpc>
                <a:spcPct val="80000"/>
              </a:lnSpc>
              <a:buFont typeface="Arial" panose="020B0604020202020204" pitchFamily="34" charset="0"/>
              <a:buChar char="•"/>
            </a:pPr>
            <a:r>
              <a:rPr lang="zh-CN" altLang="en-US" sz="2400" dirty="0"/>
              <a:t>程序流程图本质上不是逐步求精的好工具，它诱使程序员过早地考虑程序的控制流程，而不去考虑程序的全局结构。</a:t>
            </a:r>
          </a:p>
          <a:p>
            <a:pPr>
              <a:lnSpc>
                <a:spcPct val="80000"/>
              </a:lnSpc>
              <a:buFont typeface="Arial" panose="020B0604020202020204" pitchFamily="34" charset="0"/>
              <a:buChar char="•"/>
            </a:pPr>
            <a:r>
              <a:rPr lang="zh-CN" altLang="en-US" sz="2400" dirty="0"/>
              <a:t>程序流程图中用箭头代表控制流，因此程序员不受任何约束，可以完全不顾结构程序设计的精神，随意转移控制。</a:t>
            </a:r>
          </a:p>
          <a:p>
            <a:pPr>
              <a:lnSpc>
                <a:spcPct val="80000"/>
              </a:lnSpc>
              <a:buFont typeface="Arial" panose="020B0604020202020204" pitchFamily="34" charset="0"/>
              <a:buChar char="•"/>
            </a:pPr>
            <a:r>
              <a:rPr lang="zh-CN" altLang="en-US" sz="2400" dirty="0"/>
              <a:t>程序流程图不易表示数据结构。</a:t>
            </a:r>
          </a:p>
          <a:p>
            <a:pPr>
              <a:lnSpc>
                <a:spcPct val="80000"/>
              </a:lnSpc>
              <a:buFont typeface="Arial" panose="020B0604020202020204" pitchFamily="34" charset="0"/>
              <a:buChar char="•"/>
            </a:pPr>
            <a:r>
              <a:rPr lang="zh-CN" altLang="en-US" sz="2400" dirty="0"/>
              <a:t>详细的微观程序流程图</a:t>
            </a:r>
            <a:r>
              <a:rPr lang="en-US" altLang="zh-CN" sz="2400" dirty="0">
                <a:latin typeface="Times New Roman" panose="02020603050405020304" pitchFamily="18" charset="0"/>
              </a:rPr>
              <a:t>——</a:t>
            </a:r>
            <a:r>
              <a:rPr lang="zh-CN" altLang="en-US" sz="2400" dirty="0"/>
              <a:t>每个符号对应于源程序的一行代码，对于提高大型系统的可理解性作用甚微。</a:t>
            </a:r>
          </a:p>
        </p:txBody>
      </p:sp>
      <p:sp>
        <p:nvSpPr>
          <p:cNvPr id="2" name="页脚占位符 1">
            <a:extLst>
              <a:ext uri="{FF2B5EF4-FFF2-40B4-BE49-F238E27FC236}">
                <a16:creationId xmlns:a16="http://schemas.microsoft.com/office/drawing/2014/main" id="{55CFD2FA-3A6E-EE4E-8B03-CA9E64E4E71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1568744F-428F-9D4D-8DB0-10E0748124FD}"/>
              </a:ext>
            </a:extLst>
          </p:cNvPr>
          <p:cNvSpPr>
            <a:spLocks noGrp="1"/>
          </p:cNvSpPr>
          <p:nvPr>
            <p:ph type="sldNum" sz="quarter" idx="12"/>
          </p:nvPr>
        </p:nvSpPr>
        <p:spPr/>
        <p:txBody>
          <a:bodyPr/>
          <a:lstStyle/>
          <a:p>
            <a:fld id="{5B3F3CCD-5AE8-4BDA-99FD-25BB3DCCC447}" type="slidenum">
              <a:rPr lang="zh-CN" altLang="en-US" smtClean="0"/>
              <a:t>129</a:t>
            </a:fld>
            <a:endParaRPr lang="zh-CN" altLang="en-US"/>
          </a:p>
        </p:txBody>
      </p:sp>
    </p:spTree>
    <p:extLst>
      <p:ext uri="{BB962C8B-B14F-4D97-AF65-F5344CB8AC3E}">
        <p14:creationId xmlns:p14="http://schemas.microsoft.com/office/powerpoint/2010/main" val="1127736290"/>
      </p:ext>
    </p:extLst>
  </p:cSld>
  <p:clrMapOvr>
    <a:masterClrMapping/>
  </p:clrMapOvr>
  <p:transition>
    <p:cover dir="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a:extLst>
              <a:ext uri="{FF2B5EF4-FFF2-40B4-BE49-F238E27FC236}">
                <a16:creationId xmlns:a16="http://schemas.microsoft.com/office/drawing/2014/main" id="{2F0E5EE5-F292-0445-ADF4-63509F5D7A12}"/>
              </a:ext>
            </a:extLst>
          </p:cNvPr>
          <p:cNvSpPr>
            <a:spLocks noGrp="1" noChangeArrowheads="1"/>
          </p:cNvSpPr>
          <p:nvPr>
            <p:ph type="title"/>
          </p:nvPr>
        </p:nvSpPr>
        <p:spPr>
          <a:xfrm>
            <a:off x="664779" y="172326"/>
            <a:ext cx="8153400" cy="685800"/>
          </a:xfrm>
          <a:noFill/>
        </p:spPr>
        <p:txBody>
          <a:bodyPr/>
          <a:lstStyle/>
          <a:p>
            <a:pPr algn="just" eaLnBrk="1" hangingPunct="1">
              <a:lnSpc>
                <a:spcPct val="90000"/>
              </a:lnSpc>
            </a:pPr>
            <a:r>
              <a:rPr lang="zh-CN" altLang="en-US" dirty="0">
                <a:latin typeface="隶书" pitchFamily="49" charset="-122"/>
              </a:rPr>
              <a:t>例:开发一个</a:t>
            </a:r>
            <a:r>
              <a:rPr lang="en-US" altLang="zh-CN" dirty="0">
                <a:latin typeface="隶书" pitchFamily="49" charset="-122"/>
              </a:rPr>
              <a:t>CAD</a:t>
            </a:r>
            <a:r>
              <a:rPr lang="zh-CN" altLang="en-US" dirty="0">
                <a:latin typeface="隶书" pitchFamily="49" charset="-122"/>
              </a:rPr>
              <a:t>软件时的三种抽象层次</a:t>
            </a:r>
          </a:p>
        </p:txBody>
      </p:sp>
      <p:sp>
        <p:nvSpPr>
          <p:cNvPr id="328707" name="Rectangle 3">
            <a:extLst>
              <a:ext uri="{FF2B5EF4-FFF2-40B4-BE49-F238E27FC236}">
                <a16:creationId xmlns:a16="http://schemas.microsoft.com/office/drawing/2014/main" id="{D64669C2-316A-C146-A6FD-83A4C5B1223F}"/>
              </a:ext>
            </a:extLst>
          </p:cNvPr>
          <p:cNvSpPr>
            <a:spLocks noGrp="1" noChangeArrowheads="1"/>
          </p:cNvSpPr>
          <p:nvPr>
            <p:ph type="body" idx="1"/>
          </p:nvPr>
        </p:nvSpPr>
        <p:spPr>
          <a:xfrm>
            <a:off x="664779" y="987973"/>
            <a:ext cx="10547704" cy="4695825"/>
          </a:xfrm>
          <a:noFill/>
        </p:spPr>
        <p:txBody>
          <a:bodyPr>
            <a:normAutofit/>
          </a:bodyPr>
          <a:lstStyle/>
          <a:p>
            <a:pPr eaLnBrk="1" hangingPunct="1"/>
            <a:r>
              <a:rPr lang="zh-CN" altLang="en-US" sz="2400" u="sng" dirty="0">
                <a:solidFill>
                  <a:srgbClr val="CC3399"/>
                </a:solidFill>
                <a:effectLst>
                  <a:outerShdw blurRad="38100" dist="38100" dir="2700000" algn="tl">
                    <a:srgbClr val="C0C0C0"/>
                  </a:outerShdw>
                </a:effectLst>
                <a:latin typeface="楷体_GB2312" pitchFamily="49" charset="-122"/>
              </a:rPr>
              <a:t>抽象层次Ⅰ.</a:t>
            </a:r>
            <a:r>
              <a:rPr lang="zh-CN" altLang="en-US" sz="2400" dirty="0">
                <a:effectLst>
                  <a:outerShdw blurRad="38100" dist="38100" dir="2700000" algn="tl">
                    <a:srgbClr val="C0C0C0"/>
                  </a:outerShdw>
                </a:effectLst>
                <a:latin typeface="楷体_GB2312" pitchFamily="49" charset="-122"/>
              </a:rPr>
              <a:t> 用问题所处环境的术语来描述这个软件:</a:t>
            </a:r>
            <a:endParaRPr lang="en-US" altLang="zh-CN" sz="2400" dirty="0">
              <a:effectLst>
                <a:outerShdw blurRad="38100" dist="38100" dir="2700000" algn="tl">
                  <a:srgbClr val="C0C0C0"/>
                </a:outerShdw>
              </a:effectLst>
              <a:latin typeface="楷体_GB2312" pitchFamily="49" charset="-122"/>
            </a:endParaRPr>
          </a:p>
          <a:p>
            <a:pPr eaLnBrk="1" hangingPunct="1"/>
            <a:br>
              <a:rPr lang="zh-CN" altLang="en-US" sz="2400" dirty="0">
                <a:effectLst>
                  <a:outerShdw blurRad="38100" dist="38100" dir="2700000" algn="tl">
                    <a:srgbClr val="C0C0C0"/>
                  </a:outerShdw>
                </a:effectLst>
                <a:latin typeface="楷体_GB2312" pitchFamily="49" charset="-122"/>
              </a:rPr>
            </a:br>
            <a:r>
              <a:rPr lang="zh-CN" altLang="en-US" sz="2400" dirty="0">
                <a:latin typeface="楷体_GB2312" pitchFamily="49" charset="-122"/>
              </a:rPr>
              <a:t>该软件包括一个计算机绘图界面，向绘图员显示图形，以及一个数字化仪界面，用以代替绘图板和丁字尺。所有直线、折线、矩形、圆及曲线的描画、所有的几何计算、所有的剖面图和辅助视图都可以用这个</a:t>
            </a:r>
            <a:r>
              <a:rPr lang="en-US" altLang="zh-CN" sz="2400" dirty="0">
                <a:latin typeface="楷体_GB2312" pitchFamily="49" charset="-122"/>
              </a:rPr>
              <a:t>CAD</a:t>
            </a:r>
            <a:r>
              <a:rPr lang="zh-CN" altLang="en-US" sz="2400" dirty="0">
                <a:latin typeface="楷体_GB2312" pitchFamily="49" charset="-122"/>
              </a:rPr>
              <a:t>软件实现</a:t>
            </a:r>
            <a:r>
              <a:rPr lang="zh-CN" altLang="en-US" sz="2400" dirty="0">
                <a:latin typeface="Times New Roman" panose="02020603050405020304" pitchFamily="18" charset="0"/>
              </a:rPr>
              <a:t>……</a:t>
            </a:r>
            <a:r>
              <a:rPr lang="zh-CN" altLang="en-US" sz="2400" dirty="0">
                <a:latin typeface="楷体_GB2312" pitchFamily="49" charset="-122"/>
              </a:rPr>
              <a:t>。</a:t>
            </a:r>
          </a:p>
        </p:txBody>
      </p:sp>
      <p:sp>
        <p:nvSpPr>
          <p:cNvPr id="2" name="灯片编号占位符 1">
            <a:extLst>
              <a:ext uri="{FF2B5EF4-FFF2-40B4-BE49-F238E27FC236}">
                <a16:creationId xmlns:a16="http://schemas.microsoft.com/office/drawing/2014/main" id="{AF6D88C0-553F-F649-BAC5-21A41F48871E}"/>
              </a:ext>
            </a:extLst>
          </p:cNvPr>
          <p:cNvSpPr>
            <a:spLocks noGrp="1"/>
          </p:cNvSpPr>
          <p:nvPr>
            <p:ph type="sldNum" sz="quarter" idx="12"/>
          </p:nvPr>
        </p:nvSpPr>
        <p:spPr/>
        <p:txBody>
          <a:bodyPr/>
          <a:lstStyle/>
          <a:p>
            <a:fld id="{5B3F3CCD-5AE8-4BDA-99FD-25BB3DCCC447}" type="slidenum">
              <a:rPr lang="zh-CN" altLang="en-US" smtClean="0"/>
              <a:t>13</a:t>
            </a:fld>
            <a:endParaRPr lang="zh-CN" altLang="en-US"/>
          </a:p>
        </p:txBody>
      </p:sp>
      <p:sp>
        <p:nvSpPr>
          <p:cNvPr id="3" name="页脚占位符 2">
            <a:extLst>
              <a:ext uri="{FF2B5EF4-FFF2-40B4-BE49-F238E27FC236}">
                <a16:creationId xmlns:a16="http://schemas.microsoft.com/office/drawing/2014/main" id="{D13AFF24-E9CB-714C-99E9-FEE9135D1675}"/>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2106478878"/>
      </p:ext>
    </p:extLst>
  </p:cSld>
  <p:clrMapOvr>
    <a:masterClrMapping/>
  </p:clrMapOvr>
  <p:transition>
    <p:wip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Rectangle 2">
            <a:extLst>
              <a:ext uri="{FF2B5EF4-FFF2-40B4-BE49-F238E27FC236}">
                <a16:creationId xmlns:a16="http://schemas.microsoft.com/office/drawing/2014/main" id="{00F39887-14F2-6340-B08C-CD5835D4B85C}"/>
              </a:ext>
            </a:extLst>
          </p:cNvPr>
          <p:cNvSpPr>
            <a:spLocks noGrp="1" noChangeArrowheads="1"/>
          </p:cNvSpPr>
          <p:nvPr>
            <p:ph type="title"/>
          </p:nvPr>
        </p:nvSpPr>
        <p:spPr>
          <a:xfrm>
            <a:off x="614912" y="0"/>
            <a:ext cx="7793037" cy="846139"/>
          </a:xfrm>
        </p:spPr>
        <p:txBody>
          <a:bodyPr/>
          <a:lstStyle/>
          <a:p>
            <a:pPr eaLnBrk="1" hangingPunct="1"/>
            <a:r>
              <a:rPr lang="en-US" altLang="zh-CN" dirty="0">
                <a:latin typeface="隶书" pitchFamily="49" charset="-122"/>
              </a:rPr>
              <a:t>4.7.2 </a:t>
            </a:r>
            <a:r>
              <a:rPr lang="zh-CN" altLang="en-US" dirty="0"/>
              <a:t>盒图</a:t>
            </a:r>
            <a:r>
              <a:rPr lang="en-US" altLang="zh-CN" dirty="0"/>
              <a:t>(N</a:t>
            </a:r>
            <a:r>
              <a:rPr lang="en-US" altLang="zh-CN" dirty="0">
                <a:latin typeface="Times New Roman" panose="02020603050405020304" pitchFamily="18" charset="0"/>
              </a:rPr>
              <a:t>—</a:t>
            </a:r>
            <a:r>
              <a:rPr lang="en-US" altLang="zh-CN" dirty="0"/>
              <a:t>S</a:t>
            </a:r>
            <a:r>
              <a:rPr lang="zh-CN" altLang="en-US" dirty="0"/>
              <a:t>图</a:t>
            </a:r>
            <a:r>
              <a:rPr lang="en-US" altLang="zh-CN" dirty="0"/>
              <a:t>)</a:t>
            </a:r>
          </a:p>
        </p:txBody>
      </p:sp>
      <p:sp>
        <p:nvSpPr>
          <p:cNvPr id="501763" name="Rectangle 3">
            <a:extLst>
              <a:ext uri="{FF2B5EF4-FFF2-40B4-BE49-F238E27FC236}">
                <a16:creationId xmlns:a16="http://schemas.microsoft.com/office/drawing/2014/main" id="{1163E8FB-C961-9A4C-91CC-B8FD51595D3A}"/>
              </a:ext>
            </a:extLst>
          </p:cNvPr>
          <p:cNvSpPr>
            <a:spLocks noGrp="1" noChangeArrowheads="1"/>
          </p:cNvSpPr>
          <p:nvPr>
            <p:ph type="body" idx="1"/>
          </p:nvPr>
        </p:nvSpPr>
        <p:spPr>
          <a:xfrm>
            <a:off x="614912" y="934837"/>
            <a:ext cx="10597571" cy="4403725"/>
          </a:xfrm>
        </p:spPr>
        <p:txBody>
          <a:bodyPr>
            <a:normAutofit/>
          </a:bodyPr>
          <a:lstStyle/>
          <a:p>
            <a:pPr eaLnBrk="1" hangingPunct="1"/>
            <a:r>
              <a:rPr lang="zh-CN" altLang="en-US" sz="2400" dirty="0"/>
              <a:t>出于要有一种不允许违背结构程序设计精神的图形工具的考虑，</a:t>
            </a:r>
            <a:r>
              <a:rPr lang="en-US" altLang="zh-CN" sz="2400" dirty="0" err="1"/>
              <a:t>Nassi</a:t>
            </a:r>
            <a:r>
              <a:rPr lang="zh-CN" altLang="en-US" sz="2400" dirty="0"/>
              <a:t>和</a:t>
            </a:r>
            <a:r>
              <a:rPr lang="en-US" altLang="zh-CN" sz="2400" dirty="0" err="1"/>
              <a:t>Shneiderman</a:t>
            </a:r>
            <a:r>
              <a:rPr lang="zh-CN" altLang="en-US" sz="2400" dirty="0"/>
              <a:t>提出了盒图，又称为</a:t>
            </a:r>
            <a:r>
              <a:rPr lang="en-US" altLang="zh-CN" sz="2400" dirty="0"/>
              <a:t>N</a:t>
            </a:r>
            <a:r>
              <a:rPr lang="en-US" altLang="zh-CN" sz="2400" dirty="0">
                <a:latin typeface="Times New Roman" panose="02020603050405020304" pitchFamily="18" charset="0"/>
              </a:rPr>
              <a:t>—</a:t>
            </a:r>
            <a:r>
              <a:rPr lang="en-US" altLang="zh-CN" sz="2400" dirty="0"/>
              <a:t>S</a:t>
            </a:r>
            <a:r>
              <a:rPr lang="zh-CN" altLang="en-US" sz="2400" dirty="0"/>
              <a:t>图。</a:t>
            </a:r>
          </a:p>
          <a:p>
            <a:pPr eaLnBrk="1" hangingPunct="1"/>
            <a:r>
              <a:rPr lang="zh-CN" altLang="en-US" sz="2400" dirty="0"/>
              <a:t>有下述特点：</a:t>
            </a:r>
          </a:p>
          <a:p>
            <a:pPr lvl="1" eaLnBrk="1" hangingPunct="1"/>
            <a:r>
              <a:rPr lang="zh-CN" altLang="en-US" sz="2400" dirty="0"/>
              <a:t>功能域</a:t>
            </a:r>
            <a:r>
              <a:rPr lang="en-US" altLang="zh-CN" sz="2400" dirty="0"/>
              <a:t>(</a:t>
            </a:r>
            <a:r>
              <a:rPr lang="zh-CN" altLang="en-US" sz="2400" dirty="0"/>
              <a:t>即一个特定控制结构的作用域</a:t>
            </a:r>
            <a:r>
              <a:rPr lang="en-US" altLang="zh-CN" sz="2400" dirty="0"/>
              <a:t>)</a:t>
            </a:r>
            <a:r>
              <a:rPr lang="zh-CN" altLang="en-US" sz="2400" dirty="0"/>
              <a:t>明确，可以从盒图上一眼就看出来。</a:t>
            </a:r>
          </a:p>
          <a:p>
            <a:pPr lvl="1" eaLnBrk="1" hangingPunct="1"/>
            <a:r>
              <a:rPr lang="zh-CN" altLang="en-US" sz="2400" dirty="0"/>
              <a:t>不可能任意转移控制。</a:t>
            </a:r>
          </a:p>
          <a:p>
            <a:pPr lvl="1" eaLnBrk="1" hangingPunct="1"/>
            <a:r>
              <a:rPr lang="zh-CN" altLang="en-US" sz="2400" dirty="0"/>
              <a:t>很容易确定局部和全程数据的作用域。</a:t>
            </a:r>
          </a:p>
          <a:p>
            <a:pPr lvl="1" eaLnBrk="1" hangingPunct="1"/>
            <a:r>
              <a:rPr lang="zh-CN" altLang="en-US" sz="2400" dirty="0"/>
              <a:t>很容易表现嵌套关系，也可以表示模块的层次结构。</a:t>
            </a:r>
          </a:p>
        </p:txBody>
      </p:sp>
      <p:sp>
        <p:nvSpPr>
          <p:cNvPr id="2" name="页脚占位符 1">
            <a:extLst>
              <a:ext uri="{FF2B5EF4-FFF2-40B4-BE49-F238E27FC236}">
                <a16:creationId xmlns:a16="http://schemas.microsoft.com/office/drawing/2014/main" id="{305A5818-8C7D-B447-9D16-EB0C79A2859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7804D020-FAFF-E44B-A5D6-899FF451ADEB}"/>
              </a:ext>
            </a:extLst>
          </p:cNvPr>
          <p:cNvSpPr>
            <a:spLocks noGrp="1"/>
          </p:cNvSpPr>
          <p:nvPr>
            <p:ph type="sldNum" sz="quarter" idx="12"/>
          </p:nvPr>
        </p:nvSpPr>
        <p:spPr/>
        <p:txBody>
          <a:bodyPr/>
          <a:lstStyle/>
          <a:p>
            <a:fld id="{5B3F3CCD-5AE8-4BDA-99FD-25BB3DCCC447}" type="slidenum">
              <a:rPr lang="zh-CN" altLang="en-US" smtClean="0"/>
              <a:t>130</a:t>
            </a:fld>
            <a:endParaRPr lang="zh-CN" altLang="en-US"/>
          </a:p>
        </p:txBody>
      </p:sp>
    </p:spTree>
    <p:extLst>
      <p:ext uri="{BB962C8B-B14F-4D97-AF65-F5344CB8AC3E}">
        <p14:creationId xmlns:p14="http://schemas.microsoft.com/office/powerpoint/2010/main" val="41552269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Rectangle 2">
            <a:extLst>
              <a:ext uri="{FF2B5EF4-FFF2-40B4-BE49-F238E27FC236}">
                <a16:creationId xmlns:a16="http://schemas.microsoft.com/office/drawing/2014/main" id="{00F39887-14F2-6340-B08C-CD5835D4B85C}"/>
              </a:ext>
            </a:extLst>
          </p:cNvPr>
          <p:cNvSpPr>
            <a:spLocks noGrp="1" noChangeArrowheads="1"/>
          </p:cNvSpPr>
          <p:nvPr>
            <p:ph type="title"/>
          </p:nvPr>
        </p:nvSpPr>
        <p:spPr>
          <a:xfrm>
            <a:off x="614912" y="0"/>
            <a:ext cx="7793037" cy="846139"/>
          </a:xfrm>
        </p:spPr>
        <p:txBody>
          <a:bodyPr/>
          <a:lstStyle/>
          <a:p>
            <a:pPr eaLnBrk="1" hangingPunct="1"/>
            <a:r>
              <a:rPr lang="en-US" altLang="zh-CN" dirty="0">
                <a:latin typeface="隶书" pitchFamily="49" charset="-122"/>
              </a:rPr>
              <a:t>4.7.2 </a:t>
            </a:r>
            <a:r>
              <a:rPr lang="zh-CN" altLang="en-US" dirty="0"/>
              <a:t>盒图</a:t>
            </a:r>
            <a:r>
              <a:rPr lang="en-US" altLang="zh-CN" dirty="0"/>
              <a:t>(N</a:t>
            </a:r>
            <a:r>
              <a:rPr lang="en-US" altLang="zh-CN" dirty="0">
                <a:latin typeface="Times New Roman" panose="02020603050405020304" pitchFamily="18" charset="0"/>
              </a:rPr>
              <a:t>—</a:t>
            </a:r>
            <a:r>
              <a:rPr lang="en-US" altLang="zh-CN" dirty="0"/>
              <a:t>S</a:t>
            </a:r>
            <a:r>
              <a:rPr lang="zh-CN" altLang="en-US" dirty="0"/>
              <a:t>图</a:t>
            </a:r>
            <a:r>
              <a:rPr lang="en-US" altLang="zh-CN" dirty="0"/>
              <a:t>)</a:t>
            </a:r>
          </a:p>
        </p:txBody>
      </p:sp>
      <p:sp>
        <p:nvSpPr>
          <p:cNvPr id="501763" name="Rectangle 3">
            <a:extLst>
              <a:ext uri="{FF2B5EF4-FFF2-40B4-BE49-F238E27FC236}">
                <a16:creationId xmlns:a16="http://schemas.microsoft.com/office/drawing/2014/main" id="{1163E8FB-C961-9A4C-91CC-B8FD51595D3A}"/>
              </a:ext>
            </a:extLst>
          </p:cNvPr>
          <p:cNvSpPr>
            <a:spLocks noGrp="1" noChangeArrowheads="1"/>
          </p:cNvSpPr>
          <p:nvPr>
            <p:ph type="body" idx="1"/>
          </p:nvPr>
        </p:nvSpPr>
        <p:spPr>
          <a:xfrm>
            <a:off x="614912" y="934837"/>
            <a:ext cx="10597571" cy="4403725"/>
          </a:xfrm>
        </p:spPr>
        <p:txBody>
          <a:bodyPr>
            <a:normAutofit/>
          </a:bodyPr>
          <a:lstStyle/>
          <a:p>
            <a:r>
              <a:rPr lang="zh-CN" altLang="en-US" sz="2400" dirty="0"/>
              <a:t>盒图没有箭头，因此不允许随意转移控制。</a:t>
            </a:r>
          </a:p>
          <a:p>
            <a:r>
              <a:rPr lang="zh-CN" altLang="en-US" sz="2400" dirty="0"/>
              <a:t>坚持使用盒图作为详细设计的工具，可以使程序员逐步养成用结构化的方式思考问题和解决问题的习惯</a:t>
            </a:r>
          </a:p>
        </p:txBody>
      </p:sp>
      <p:pic>
        <p:nvPicPr>
          <p:cNvPr id="5" name="Picture 2" descr="2">
            <a:extLst>
              <a:ext uri="{FF2B5EF4-FFF2-40B4-BE49-F238E27FC236}">
                <a16:creationId xmlns:a16="http://schemas.microsoft.com/office/drawing/2014/main" id="{EC522B08-D6D5-A640-B8BD-38F9475D42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6071" y="2221591"/>
            <a:ext cx="5419857" cy="4004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a:extLst>
              <a:ext uri="{FF2B5EF4-FFF2-40B4-BE49-F238E27FC236}">
                <a16:creationId xmlns:a16="http://schemas.microsoft.com/office/drawing/2014/main" id="{6F30EE8B-6322-B146-AD04-5C482E8DE45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042F48E3-2696-924C-8926-CD7CC225D36C}"/>
              </a:ext>
            </a:extLst>
          </p:cNvPr>
          <p:cNvSpPr>
            <a:spLocks noGrp="1"/>
          </p:cNvSpPr>
          <p:nvPr>
            <p:ph type="sldNum" sz="quarter" idx="12"/>
          </p:nvPr>
        </p:nvSpPr>
        <p:spPr/>
        <p:txBody>
          <a:bodyPr/>
          <a:lstStyle/>
          <a:p>
            <a:fld id="{5B3F3CCD-5AE8-4BDA-99FD-25BB3DCCC447}" type="slidenum">
              <a:rPr lang="zh-CN" altLang="en-US" smtClean="0"/>
              <a:t>131</a:t>
            </a:fld>
            <a:endParaRPr lang="zh-CN" altLang="en-US"/>
          </a:p>
        </p:txBody>
      </p:sp>
    </p:spTree>
    <p:extLst>
      <p:ext uri="{BB962C8B-B14F-4D97-AF65-F5344CB8AC3E}">
        <p14:creationId xmlns:p14="http://schemas.microsoft.com/office/powerpoint/2010/main" val="41989888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Rectangle 2">
            <a:extLst>
              <a:ext uri="{FF2B5EF4-FFF2-40B4-BE49-F238E27FC236}">
                <a16:creationId xmlns:a16="http://schemas.microsoft.com/office/drawing/2014/main" id="{00F39887-14F2-6340-B08C-CD5835D4B85C}"/>
              </a:ext>
            </a:extLst>
          </p:cNvPr>
          <p:cNvSpPr>
            <a:spLocks noGrp="1" noChangeArrowheads="1"/>
          </p:cNvSpPr>
          <p:nvPr>
            <p:ph type="title"/>
          </p:nvPr>
        </p:nvSpPr>
        <p:spPr>
          <a:xfrm>
            <a:off x="614912" y="0"/>
            <a:ext cx="7793037" cy="846139"/>
          </a:xfrm>
        </p:spPr>
        <p:txBody>
          <a:bodyPr/>
          <a:lstStyle/>
          <a:p>
            <a:pPr eaLnBrk="1" hangingPunct="1"/>
            <a:r>
              <a:rPr lang="en-US" altLang="zh-CN" dirty="0">
                <a:latin typeface="隶书" pitchFamily="49" charset="-122"/>
              </a:rPr>
              <a:t>4.7.2 </a:t>
            </a:r>
            <a:r>
              <a:rPr lang="zh-CN" altLang="en-US" dirty="0"/>
              <a:t>盒图</a:t>
            </a:r>
            <a:r>
              <a:rPr lang="en-US" altLang="zh-CN" dirty="0"/>
              <a:t>(N</a:t>
            </a:r>
            <a:r>
              <a:rPr lang="en-US" altLang="zh-CN" dirty="0">
                <a:latin typeface="Times New Roman" panose="02020603050405020304" pitchFamily="18" charset="0"/>
              </a:rPr>
              <a:t>—</a:t>
            </a:r>
            <a:r>
              <a:rPr lang="en-US" altLang="zh-CN" dirty="0"/>
              <a:t>S</a:t>
            </a:r>
            <a:r>
              <a:rPr lang="zh-CN" altLang="en-US" dirty="0"/>
              <a:t>图</a:t>
            </a:r>
            <a:r>
              <a:rPr lang="en-US" altLang="zh-CN" dirty="0"/>
              <a:t>)</a:t>
            </a:r>
          </a:p>
        </p:txBody>
      </p:sp>
      <p:sp>
        <p:nvSpPr>
          <p:cNvPr id="501763" name="Rectangle 3">
            <a:extLst>
              <a:ext uri="{FF2B5EF4-FFF2-40B4-BE49-F238E27FC236}">
                <a16:creationId xmlns:a16="http://schemas.microsoft.com/office/drawing/2014/main" id="{1163E8FB-C961-9A4C-91CC-B8FD51595D3A}"/>
              </a:ext>
            </a:extLst>
          </p:cNvPr>
          <p:cNvSpPr>
            <a:spLocks noGrp="1" noChangeArrowheads="1"/>
          </p:cNvSpPr>
          <p:nvPr>
            <p:ph type="body" idx="1"/>
          </p:nvPr>
        </p:nvSpPr>
        <p:spPr>
          <a:xfrm>
            <a:off x="614912" y="934837"/>
            <a:ext cx="10597571" cy="4403725"/>
          </a:xfrm>
        </p:spPr>
        <p:txBody>
          <a:bodyPr>
            <a:normAutofit/>
          </a:bodyPr>
          <a:lstStyle/>
          <a:p>
            <a:r>
              <a:rPr lang="zh-CN" altLang="en-US" sz="2400" dirty="0"/>
              <a:t>盒图的嵌套定义</a:t>
            </a:r>
          </a:p>
        </p:txBody>
      </p:sp>
      <p:pic>
        <p:nvPicPr>
          <p:cNvPr id="7" name="Picture 3">
            <a:extLst>
              <a:ext uri="{FF2B5EF4-FFF2-40B4-BE49-F238E27FC236}">
                <a16:creationId xmlns:a16="http://schemas.microsoft.com/office/drawing/2014/main" id="{1A419675-2728-2142-A673-90DA04F2AD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850265"/>
            <a:ext cx="91440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a:extLst>
              <a:ext uri="{FF2B5EF4-FFF2-40B4-BE49-F238E27FC236}">
                <a16:creationId xmlns:a16="http://schemas.microsoft.com/office/drawing/2014/main" id="{FAD9012E-E5B5-B149-98AF-5C29CBDD551B}"/>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CFBAEDF1-D023-534F-B36D-F8A8971EB844}"/>
              </a:ext>
            </a:extLst>
          </p:cNvPr>
          <p:cNvSpPr>
            <a:spLocks noGrp="1"/>
          </p:cNvSpPr>
          <p:nvPr>
            <p:ph type="sldNum" sz="quarter" idx="12"/>
          </p:nvPr>
        </p:nvSpPr>
        <p:spPr/>
        <p:txBody>
          <a:bodyPr/>
          <a:lstStyle/>
          <a:p>
            <a:fld id="{5B3F3CCD-5AE8-4BDA-99FD-25BB3DCCC447}" type="slidenum">
              <a:rPr lang="zh-CN" altLang="en-US" smtClean="0"/>
              <a:t>132</a:t>
            </a:fld>
            <a:endParaRPr lang="zh-CN" altLang="en-US"/>
          </a:p>
        </p:txBody>
      </p:sp>
    </p:spTree>
    <p:extLst>
      <p:ext uri="{BB962C8B-B14F-4D97-AF65-F5344CB8AC3E}">
        <p14:creationId xmlns:p14="http://schemas.microsoft.com/office/powerpoint/2010/main" val="39155681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Rectangle 2">
            <a:extLst>
              <a:ext uri="{FF2B5EF4-FFF2-40B4-BE49-F238E27FC236}">
                <a16:creationId xmlns:a16="http://schemas.microsoft.com/office/drawing/2014/main" id="{00F39887-14F2-6340-B08C-CD5835D4B85C}"/>
              </a:ext>
            </a:extLst>
          </p:cNvPr>
          <p:cNvSpPr>
            <a:spLocks noGrp="1" noChangeArrowheads="1"/>
          </p:cNvSpPr>
          <p:nvPr>
            <p:ph type="title"/>
          </p:nvPr>
        </p:nvSpPr>
        <p:spPr>
          <a:xfrm>
            <a:off x="614912" y="0"/>
            <a:ext cx="7793037" cy="846139"/>
          </a:xfrm>
        </p:spPr>
        <p:txBody>
          <a:bodyPr/>
          <a:lstStyle/>
          <a:p>
            <a:pPr eaLnBrk="1" hangingPunct="1"/>
            <a:r>
              <a:rPr lang="en-US" altLang="zh-CN" dirty="0">
                <a:latin typeface="隶书" pitchFamily="49" charset="-122"/>
              </a:rPr>
              <a:t>4.7.2 </a:t>
            </a:r>
            <a:r>
              <a:rPr lang="zh-CN" altLang="en-US" dirty="0"/>
              <a:t>盒图</a:t>
            </a:r>
            <a:r>
              <a:rPr lang="en-US" altLang="zh-CN" dirty="0"/>
              <a:t>(N</a:t>
            </a:r>
            <a:r>
              <a:rPr lang="en-US" altLang="zh-CN" dirty="0">
                <a:latin typeface="Times New Roman" panose="02020603050405020304" pitchFamily="18" charset="0"/>
              </a:rPr>
              <a:t>—</a:t>
            </a:r>
            <a:r>
              <a:rPr lang="en-US" altLang="zh-CN" dirty="0"/>
              <a:t>S</a:t>
            </a:r>
            <a:r>
              <a:rPr lang="zh-CN" altLang="en-US" dirty="0"/>
              <a:t>图</a:t>
            </a:r>
            <a:r>
              <a:rPr lang="en-US" altLang="zh-CN" dirty="0"/>
              <a:t>)</a:t>
            </a:r>
          </a:p>
        </p:txBody>
      </p:sp>
      <p:sp>
        <p:nvSpPr>
          <p:cNvPr id="501763" name="Rectangle 3">
            <a:extLst>
              <a:ext uri="{FF2B5EF4-FFF2-40B4-BE49-F238E27FC236}">
                <a16:creationId xmlns:a16="http://schemas.microsoft.com/office/drawing/2014/main" id="{1163E8FB-C961-9A4C-91CC-B8FD51595D3A}"/>
              </a:ext>
            </a:extLst>
          </p:cNvPr>
          <p:cNvSpPr>
            <a:spLocks noGrp="1" noChangeArrowheads="1"/>
          </p:cNvSpPr>
          <p:nvPr>
            <p:ph type="body" idx="1"/>
          </p:nvPr>
        </p:nvSpPr>
        <p:spPr>
          <a:xfrm>
            <a:off x="614912" y="934837"/>
            <a:ext cx="10597571" cy="4403725"/>
          </a:xfrm>
        </p:spPr>
        <p:txBody>
          <a:bodyPr>
            <a:normAutofit/>
          </a:bodyPr>
          <a:lstStyle/>
          <a:p>
            <a:r>
              <a:rPr lang="zh-CN" altLang="en-US" sz="2400" dirty="0"/>
              <a:t>例子</a:t>
            </a:r>
          </a:p>
        </p:txBody>
      </p:sp>
      <p:pic>
        <p:nvPicPr>
          <p:cNvPr id="6" name="Picture 1026">
            <a:extLst>
              <a:ext uri="{FF2B5EF4-FFF2-40B4-BE49-F238E27FC236}">
                <a16:creationId xmlns:a16="http://schemas.microsoft.com/office/drawing/2014/main" id="{428FCD8F-10EF-6740-B1E7-9570DCC22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1379" y="1208350"/>
            <a:ext cx="7274417" cy="4826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a:extLst>
              <a:ext uri="{FF2B5EF4-FFF2-40B4-BE49-F238E27FC236}">
                <a16:creationId xmlns:a16="http://schemas.microsoft.com/office/drawing/2014/main" id="{62178769-C8AC-CF49-B12E-67404DEE70A4}"/>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BC06A83D-78B2-E840-97DD-FC386C62B25C}"/>
              </a:ext>
            </a:extLst>
          </p:cNvPr>
          <p:cNvSpPr>
            <a:spLocks noGrp="1"/>
          </p:cNvSpPr>
          <p:nvPr>
            <p:ph type="sldNum" sz="quarter" idx="12"/>
          </p:nvPr>
        </p:nvSpPr>
        <p:spPr/>
        <p:txBody>
          <a:bodyPr/>
          <a:lstStyle/>
          <a:p>
            <a:fld id="{5B3F3CCD-5AE8-4BDA-99FD-25BB3DCCC447}" type="slidenum">
              <a:rPr lang="zh-CN" altLang="en-US" smtClean="0"/>
              <a:t>133</a:t>
            </a:fld>
            <a:endParaRPr lang="zh-CN" altLang="en-US"/>
          </a:p>
        </p:txBody>
      </p:sp>
    </p:spTree>
    <p:extLst>
      <p:ext uri="{BB962C8B-B14F-4D97-AF65-F5344CB8AC3E}">
        <p14:creationId xmlns:p14="http://schemas.microsoft.com/office/powerpoint/2010/main" val="29282935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Rectangle 2">
            <a:extLst>
              <a:ext uri="{FF2B5EF4-FFF2-40B4-BE49-F238E27FC236}">
                <a16:creationId xmlns:a16="http://schemas.microsoft.com/office/drawing/2014/main" id="{5EA73677-E8F6-4E4A-A397-CC82B277D275}"/>
              </a:ext>
            </a:extLst>
          </p:cNvPr>
          <p:cNvSpPr>
            <a:spLocks noGrp="1" noChangeArrowheads="1"/>
          </p:cNvSpPr>
          <p:nvPr>
            <p:ph type="title"/>
          </p:nvPr>
        </p:nvSpPr>
        <p:spPr/>
        <p:txBody>
          <a:bodyPr/>
          <a:lstStyle/>
          <a:p>
            <a:pPr eaLnBrk="1" hangingPunct="1"/>
            <a:r>
              <a:rPr lang="en-US" altLang="zh-CN" dirty="0"/>
              <a:t>4.7.3</a:t>
            </a:r>
            <a:r>
              <a:rPr lang="zh-CN" altLang="en-US" dirty="0"/>
              <a:t> </a:t>
            </a:r>
            <a:r>
              <a:rPr lang="en-US" altLang="zh-CN" dirty="0"/>
              <a:t>PAD</a:t>
            </a:r>
            <a:r>
              <a:rPr lang="zh-CN" altLang="en-US" dirty="0"/>
              <a:t>图</a:t>
            </a:r>
          </a:p>
        </p:txBody>
      </p:sp>
      <p:sp>
        <p:nvSpPr>
          <p:cNvPr id="503811" name="Rectangle 3">
            <a:extLst>
              <a:ext uri="{FF2B5EF4-FFF2-40B4-BE49-F238E27FC236}">
                <a16:creationId xmlns:a16="http://schemas.microsoft.com/office/drawing/2014/main" id="{10E7D31F-D478-7249-88D1-748EF49CE029}"/>
              </a:ext>
            </a:extLst>
          </p:cNvPr>
          <p:cNvSpPr>
            <a:spLocks noGrp="1" noChangeArrowheads="1"/>
          </p:cNvSpPr>
          <p:nvPr>
            <p:ph type="body" idx="1"/>
          </p:nvPr>
        </p:nvSpPr>
        <p:spPr>
          <a:xfrm>
            <a:off x="699439" y="984339"/>
            <a:ext cx="10563136" cy="5036534"/>
          </a:xfrm>
        </p:spPr>
        <p:txBody>
          <a:bodyPr/>
          <a:lstStyle/>
          <a:p>
            <a:pPr eaLnBrk="1" hangingPunct="1"/>
            <a:r>
              <a:rPr lang="en-US" altLang="zh-CN" dirty="0"/>
              <a:t>PAD</a:t>
            </a:r>
            <a:r>
              <a:rPr lang="zh-CN" altLang="en-US" dirty="0"/>
              <a:t>是问题分析图</a:t>
            </a:r>
            <a:r>
              <a:rPr lang="en-US" altLang="zh-CN" dirty="0"/>
              <a:t>(Problem Analysis Diagram)</a:t>
            </a:r>
            <a:r>
              <a:rPr lang="zh-CN" altLang="en-US" dirty="0"/>
              <a:t>的英文缩写，自</a:t>
            </a:r>
            <a:r>
              <a:rPr lang="en-US" altLang="zh-CN" dirty="0"/>
              <a:t>1973</a:t>
            </a:r>
            <a:r>
              <a:rPr lang="zh-CN" altLang="en-US" dirty="0"/>
              <a:t>年由日本日立公司发明以后，已得到一定程度的推广。</a:t>
            </a:r>
          </a:p>
          <a:p>
            <a:pPr eaLnBrk="1" hangingPunct="1"/>
            <a:r>
              <a:rPr lang="zh-CN" altLang="en-US" dirty="0"/>
              <a:t>它用二维树形结构的图来表示程序的控制流，将这种图翻译成程序代码比较容易。</a:t>
            </a:r>
          </a:p>
        </p:txBody>
      </p:sp>
      <p:pic>
        <p:nvPicPr>
          <p:cNvPr id="174081" name="Picture 1" descr="page11image62218160">
            <a:extLst>
              <a:ext uri="{FF2B5EF4-FFF2-40B4-BE49-F238E27FC236}">
                <a16:creationId xmlns:a16="http://schemas.microsoft.com/office/drawing/2014/main" id="{9CAA0AC4-E65D-3F4C-AA82-884D1BF856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6802" y="2250112"/>
            <a:ext cx="3169813" cy="3703147"/>
          </a:xfrm>
          <a:prstGeom prst="rect">
            <a:avLst/>
          </a:prstGeom>
          <a:noFill/>
          <a:extLst>
            <a:ext uri="{909E8E84-426E-40DD-AFC4-6F175D3DCCD1}">
              <a14:hiddenFill xmlns:a14="http://schemas.microsoft.com/office/drawing/2010/main">
                <a:solidFill>
                  <a:srgbClr val="FFFFFF"/>
                </a:solidFill>
              </a14:hiddenFill>
            </a:ext>
          </a:extLst>
        </p:spPr>
      </p:pic>
      <p:pic>
        <p:nvPicPr>
          <p:cNvPr id="174082" name="Picture 2" descr="page11image62221280">
            <a:extLst>
              <a:ext uri="{FF2B5EF4-FFF2-40B4-BE49-F238E27FC236}">
                <a16:creationId xmlns:a16="http://schemas.microsoft.com/office/drawing/2014/main" id="{163E7504-8379-4643-B2EF-1CF19815D4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3977" y="3116687"/>
            <a:ext cx="4000500" cy="1752600"/>
          </a:xfrm>
          <a:prstGeom prst="rect">
            <a:avLst/>
          </a:prstGeom>
          <a:noFill/>
          <a:extLst>
            <a:ext uri="{909E8E84-426E-40DD-AFC4-6F175D3DCCD1}">
              <a14:hiddenFill xmlns:a14="http://schemas.microsoft.com/office/drawing/2010/main">
                <a:solidFill>
                  <a:srgbClr val="FFFFFF"/>
                </a:solidFill>
              </a14:hiddenFill>
            </a:ext>
          </a:extLst>
        </p:spPr>
      </p:pic>
      <p:sp>
        <p:nvSpPr>
          <p:cNvPr id="2" name="页脚占位符 1">
            <a:extLst>
              <a:ext uri="{FF2B5EF4-FFF2-40B4-BE49-F238E27FC236}">
                <a16:creationId xmlns:a16="http://schemas.microsoft.com/office/drawing/2014/main" id="{515FEF1F-1DB4-214A-A752-679E22FB4840}"/>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DAFC4D9E-7DD7-3345-9AC7-B554AEBB87A0}"/>
              </a:ext>
            </a:extLst>
          </p:cNvPr>
          <p:cNvSpPr>
            <a:spLocks noGrp="1"/>
          </p:cNvSpPr>
          <p:nvPr>
            <p:ph type="sldNum" sz="quarter" idx="12"/>
          </p:nvPr>
        </p:nvSpPr>
        <p:spPr/>
        <p:txBody>
          <a:bodyPr/>
          <a:lstStyle/>
          <a:p>
            <a:fld id="{5B3F3CCD-5AE8-4BDA-99FD-25BB3DCCC447}" type="slidenum">
              <a:rPr lang="zh-CN" altLang="en-US" smtClean="0"/>
              <a:t>134</a:t>
            </a:fld>
            <a:endParaRPr lang="zh-CN" altLang="en-US"/>
          </a:p>
        </p:txBody>
      </p:sp>
    </p:spTree>
    <p:extLst>
      <p:ext uri="{BB962C8B-B14F-4D97-AF65-F5344CB8AC3E}">
        <p14:creationId xmlns:p14="http://schemas.microsoft.com/office/powerpoint/2010/main" val="6389554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Rectangle 2">
            <a:extLst>
              <a:ext uri="{FF2B5EF4-FFF2-40B4-BE49-F238E27FC236}">
                <a16:creationId xmlns:a16="http://schemas.microsoft.com/office/drawing/2014/main" id="{5EA73677-E8F6-4E4A-A397-CC82B277D275}"/>
              </a:ext>
            </a:extLst>
          </p:cNvPr>
          <p:cNvSpPr>
            <a:spLocks noGrp="1" noChangeArrowheads="1"/>
          </p:cNvSpPr>
          <p:nvPr>
            <p:ph type="title"/>
          </p:nvPr>
        </p:nvSpPr>
        <p:spPr/>
        <p:txBody>
          <a:bodyPr/>
          <a:lstStyle/>
          <a:p>
            <a:pPr eaLnBrk="1" hangingPunct="1"/>
            <a:r>
              <a:rPr lang="en-US" altLang="zh-CN" dirty="0"/>
              <a:t>4.7.3</a:t>
            </a:r>
            <a:r>
              <a:rPr lang="zh-CN" altLang="en-US" dirty="0"/>
              <a:t> </a:t>
            </a:r>
            <a:r>
              <a:rPr lang="en-US" altLang="zh-CN" dirty="0"/>
              <a:t>PAD</a:t>
            </a:r>
            <a:r>
              <a:rPr lang="zh-CN" altLang="en-US" dirty="0"/>
              <a:t>图</a:t>
            </a:r>
          </a:p>
        </p:txBody>
      </p:sp>
      <p:sp>
        <p:nvSpPr>
          <p:cNvPr id="503811" name="Rectangle 3">
            <a:extLst>
              <a:ext uri="{FF2B5EF4-FFF2-40B4-BE49-F238E27FC236}">
                <a16:creationId xmlns:a16="http://schemas.microsoft.com/office/drawing/2014/main" id="{10E7D31F-D478-7249-88D1-748EF49CE029}"/>
              </a:ext>
            </a:extLst>
          </p:cNvPr>
          <p:cNvSpPr>
            <a:spLocks noGrp="1" noChangeArrowheads="1"/>
          </p:cNvSpPr>
          <p:nvPr>
            <p:ph type="body" idx="1"/>
          </p:nvPr>
        </p:nvSpPr>
        <p:spPr>
          <a:xfrm>
            <a:off x="699439" y="984339"/>
            <a:ext cx="10563136" cy="5036534"/>
          </a:xfrm>
        </p:spPr>
        <p:txBody>
          <a:bodyPr/>
          <a:lstStyle/>
          <a:p>
            <a:pPr eaLnBrk="1" hangingPunct="1"/>
            <a:r>
              <a:rPr lang="zh-CN" altLang="en-US" dirty="0"/>
              <a:t>例子</a:t>
            </a:r>
          </a:p>
        </p:txBody>
      </p:sp>
      <p:pic>
        <p:nvPicPr>
          <p:cNvPr id="7" name="Picture 4">
            <a:extLst>
              <a:ext uri="{FF2B5EF4-FFF2-40B4-BE49-F238E27FC236}">
                <a16:creationId xmlns:a16="http://schemas.microsoft.com/office/drawing/2014/main" id="{4A8D5557-C916-A44D-82CF-C30789B6C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3803" y="1227357"/>
            <a:ext cx="7989194" cy="4793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a:extLst>
              <a:ext uri="{FF2B5EF4-FFF2-40B4-BE49-F238E27FC236}">
                <a16:creationId xmlns:a16="http://schemas.microsoft.com/office/drawing/2014/main" id="{71D39BDC-CBDA-634C-BE3E-6E209861E8D0}"/>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C9175D0D-B550-BF42-8AEE-88C73773150B}"/>
              </a:ext>
            </a:extLst>
          </p:cNvPr>
          <p:cNvSpPr>
            <a:spLocks noGrp="1"/>
          </p:cNvSpPr>
          <p:nvPr>
            <p:ph type="sldNum" sz="quarter" idx="12"/>
          </p:nvPr>
        </p:nvSpPr>
        <p:spPr/>
        <p:txBody>
          <a:bodyPr/>
          <a:lstStyle/>
          <a:p>
            <a:fld id="{5B3F3CCD-5AE8-4BDA-99FD-25BB3DCCC447}" type="slidenum">
              <a:rPr lang="zh-CN" altLang="en-US" smtClean="0"/>
              <a:t>135</a:t>
            </a:fld>
            <a:endParaRPr lang="zh-CN" altLang="en-US"/>
          </a:p>
        </p:txBody>
      </p:sp>
    </p:spTree>
    <p:extLst>
      <p:ext uri="{BB962C8B-B14F-4D97-AF65-F5344CB8AC3E}">
        <p14:creationId xmlns:p14="http://schemas.microsoft.com/office/powerpoint/2010/main" val="38282096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2">
            <a:extLst>
              <a:ext uri="{FF2B5EF4-FFF2-40B4-BE49-F238E27FC236}">
                <a16:creationId xmlns:a16="http://schemas.microsoft.com/office/drawing/2014/main" id="{C5ADA055-8CC5-A041-B1FF-6B5F9AEA983D}"/>
              </a:ext>
            </a:extLst>
          </p:cNvPr>
          <p:cNvSpPr>
            <a:spLocks noGrp="1" noChangeArrowheads="1"/>
          </p:cNvSpPr>
          <p:nvPr>
            <p:ph type="title"/>
          </p:nvPr>
        </p:nvSpPr>
        <p:spPr>
          <a:xfrm>
            <a:off x="618631" y="70837"/>
            <a:ext cx="7793038" cy="790753"/>
          </a:xfrm>
        </p:spPr>
        <p:txBody>
          <a:bodyPr/>
          <a:lstStyle/>
          <a:p>
            <a:pPr eaLnBrk="1" hangingPunct="1"/>
            <a:r>
              <a:rPr lang="en-US" altLang="zh-CN" dirty="0"/>
              <a:t>PAD</a:t>
            </a:r>
            <a:r>
              <a:rPr lang="zh-CN" altLang="en-US" dirty="0"/>
              <a:t>图的主要优点</a:t>
            </a:r>
          </a:p>
        </p:txBody>
      </p:sp>
      <p:sp>
        <p:nvSpPr>
          <p:cNvPr id="505859" name="Rectangle 3">
            <a:extLst>
              <a:ext uri="{FF2B5EF4-FFF2-40B4-BE49-F238E27FC236}">
                <a16:creationId xmlns:a16="http://schemas.microsoft.com/office/drawing/2014/main" id="{265EFC8D-FB89-B84E-9784-DE6658858C2D}"/>
              </a:ext>
            </a:extLst>
          </p:cNvPr>
          <p:cNvSpPr>
            <a:spLocks noGrp="1" noChangeArrowheads="1"/>
          </p:cNvSpPr>
          <p:nvPr>
            <p:ph type="body" idx="1"/>
          </p:nvPr>
        </p:nvSpPr>
        <p:spPr>
          <a:xfrm>
            <a:off x="666393" y="912165"/>
            <a:ext cx="10602621" cy="3457575"/>
          </a:xfrm>
        </p:spPr>
        <p:txBody>
          <a:bodyPr>
            <a:normAutofit/>
          </a:bodyPr>
          <a:lstStyle/>
          <a:p>
            <a:pPr eaLnBrk="1" hangingPunct="1"/>
            <a:r>
              <a:rPr lang="zh-CN" altLang="en-US" sz="2400" dirty="0"/>
              <a:t>使用表示结构化控制结构的</a:t>
            </a:r>
            <a:r>
              <a:rPr lang="en-US" altLang="zh-CN" sz="2400" dirty="0"/>
              <a:t>PAD</a:t>
            </a:r>
            <a:r>
              <a:rPr lang="zh-CN" altLang="en-US" sz="2400" dirty="0"/>
              <a:t>符号所设计出来的程序必然是结构化程序</a:t>
            </a:r>
          </a:p>
          <a:p>
            <a:pPr eaLnBrk="1" hangingPunct="1"/>
            <a:r>
              <a:rPr lang="zh-CN" altLang="en-US" sz="2400" dirty="0"/>
              <a:t>用</a:t>
            </a:r>
            <a:r>
              <a:rPr lang="en-US" altLang="zh-CN" sz="2400" dirty="0"/>
              <a:t>PAD</a:t>
            </a:r>
            <a:r>
              <a:rPr lang="zh-CN" altLang="en-US" sz="2400" dirty="0"/>
              <a:t>图表现程序逻辑，易读、易懂、易记</a:t>
            </a:r>
          </a:p>
          <a:p>
            <a:pPr eaLnBrk="1" hangingPunct="1"/>
            <a:r>
              <a:rPr lang="zh-CN" altLang="en-US" sz="2400" dirty="0"/>
              <a:t>容易将</a:t>
            </a:r>
            <a:r>
              <a:rPr lang="en-US" altLang="zh-CN" sz="2400" dirty="0"/>
              <a:t>PAD</a:t>
            </a:r>
            <a:r>
              <a:rPr lang="zh-CN" altLang="en-US" sz="2400" dirty="0"/>
              <a:t>图转换成高级语言源程序</a:t>
            </a:r>
          </a:p>
          <a:p>
            <a:pPr eaLnBrk="1" hangingPunct="1"/>
            <a:r>
              <a:rPr lang="en-US" altLang="zh-CN" sz="2400" dirty="0"/>
              <a:t>PAD</a:t>
            </a:r>
            <a:r>
              <a:rPr lang="zh-CN" altLang="en-US" sz="2400" dirty="0"/>
              <a:t>图的符号支持自顶向下、逐步求精方法的使用</a:t>
            </a:r>
          </a:p>
        </p:txBody>
      </p:sp>
      <p:sp>
        <p:nvSpPr>
          <p:cNvPr id="2" name="页脚占位符 1">
            <a:extLst>
              <a:ext uri="{FF2B5EF4-FFF2-40B4-BE49-F238E27FC236}">
                <a16:creationId xmlns:a16="http://schemas.microsoft.com/office/drawing/2014/main" id="{43433B6B-B34D-E74D-A38D-A4A7A9D181D8}"/>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07AD1BA7-EAAD-534A-BFA2-9E85BDA40CBA}"/>
              </a:ext>
            </a:extLst>
          </p:cNvPr>
          <p:cNvSpPr>
            <a:spLocks noGrp="1"/>
          </p:cNvSpPr>
          <p:nvPr>
            <p:ph type="sldNum" sz="quarter" idx="12"/>
          </p:nvPr>
        </p:nvSpPr>
        <p:spPr/>
        <p:txBody>
          <a:bodyPr/>
          <a:lstStyle/>
          <a:p>
            <a:fld id="{5B3F3CCD-5AE8-4BDA-99FD-25BB3DCCC447}" type="slidenum">
              <a:rPr lang="zh-CN" altLang="en-US" smtClean="0"/>
              <a:t>136</a:t>
            </a:fld>
            <a:endParaRPr lang="zh-CN" altLang="en-US"/>
          </a:p>
        </p:txBody>
      </p:sp>
    </p:spTree>
    <p:extLst>
      <p:ext uri="{BB962C8B-B14F-4D97-AF65-F5344CB8AC3E}">
        <p14:creationId xmlns:p14="http://schemas.microsoft.com/office/powerpoint/2010/main" val="58019488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2">
            <a:extLst>
              <a:ext uri="{FF2B5EF4-FFF2-40B4-BE49-F238E27FC236}">
                <a16:creationId xmlns:a16="http://schemas.microsoft.com/office/drawing/2014/main" id="{C5ADA055-8CC5-A041-B1FF-6B5F9AEA983D}"/>
              </a:ext>
            </a:extLst>
          </p:cNvPr>
          <p:cNvSpPr>
            <a:spLocks noGrp="1" noChangeArrowheads="1"/>
          </p:cNvSpPr>
          <p:nvPr>
            <p:ph type="title"/>
          </p:nvPr>
        </p:nvSpPr>
        <p:spPr>
          <a:xfrm>
            <a:off x="618631" y="70837"/>
            <a:ext cx="7793038" cy="790753"/>
          </a:xfrm>
        </p:spPr>
        <p:txBody>
          <a:bodyPr/>
          <a:lstStyle/>
          <a:p>
            <a:pPr eaLnBrk="1" hangingPunct="1"/>
            <a:r>
              <a:rPr lang="en-US" altLang="zh-CN" dirty="0"/>
              <a:t>PAD</a:t>
            </a:r>
            <a:r>
              <a:rPr lang="zh-CN" altLang="en-US" dirty="0"/>
              <a:t>图的主要优点</a:t>
            </a:r>
          </a:p>
        </p:txBody>
      </p:sp>
      <p:pic>
        <p:nvPicPr>
          <p:cNvPr id="7" name="Picture 2" descr="4">
            <a:extLst>
              <a:ext uri="{FF2B5EF4-FFF2-40B4-BE49-F238E27FC236}">
                <a16:creationId xmlns:a16="http://schemas.microsoft.com/office/drawing/2014/main" id="{A4351F0D-1E88-B446-B5B6-AC9A59D902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088" y="1272381"/>
            <a:ext cx="8534400" cy="431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a:extLst>
              <a:ext uri="{FF2B5EF4-FFF2-40B4-BE49-F238E27FC236}">
                <a16:creationId xmlns:a16="http://schemas.microsoft.com/office/drawing/2014/main" id="{22F25D6C-8E4B-3B47-98A5-F159D8E928B9}"/>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9F999A05-BD34-AA41-A517-D34C66922A6E}"/>
              </a:ext>
            </a:extLst>
          </p:cNvPr>
          <p:cNvSpPr>
            <a:spLocks noGrp="1"/>
          </p:cNvSpPr>
          <p:nvPr>
            <p:ph type="sldNum" sz="quarter" idx="12"/>
          </p:nvPr>
        </p:nvSpPr>
        <p:spPr/>
        <p:txBody>
          <a:bodyPr/>
          <a:lstStyle/>
          <a:p>
            <a:fld id="{5B3F3CCD-5AE8-4BDA-99FD-25BB3DCCC447}" type="slidenum">
              <a:rPr lang="zh-CN" altLang="en-US" smtClean="0"/>
              <a:t>137</a:t>
            </a:fld>
            <a:endParaRPr lang="zh-CN" altLang="en-US"/>
          </a:p>
        </p:txBody>
      </p:sp>
    </p:spTree>
    <p:extLst>
      <p:ext uri="{BB962C8B-B14F-4D97-AF65-F5344CB8AC3E}">
        <p14:creationId xmlns:p14="http://schemas.microsoft.com/office/powerpoint/2010/main" val="15571591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Rectangle 2">
            <a:extLst>
              <a:ext uri="{FF2B5EF4-FFF2-40B4-BE49-F238E27FC236}">
                <a16:creationId xmlns:a16="http://schemas.microsoft.com/office/drawing/2014/main" id="{2A8C6AAA-45A3-3A48-8D8C-68DA28C722E4}"/>
              </a:ext>
            </a:extLst>
          </p:cNvPr>
          <p:cNvSpPr>
            <a:spLocks noGrp="1" noChangeArrowheads="1"/>
          </p:cNvSpPr>
          <p:nvPr>
            <p:ph type="title"/>
          </p:nvPr>
        </p:nvSpPr>
        <p:spPr>
          <a:xfrm>
            <a:off x="643050" y="73359"/>
            <a:ext cx="8139113" cy="783288"/>
          </a:xfrm>
          <a:noFill/>
        </p:spPr>
        <p:txBody>
          <a:bodyPr/>
          <a:lstStyle/>
          <a:p>
            <a:pPr eaLnBrk="1" hangingPunct="1"/>
            <a:r>
              <a:rPr lang="en-US" altLang="zh-CN" dirty="0">
                <a:latin typeface="隶书" pitchFamily="49" charset="-122"/>
              </a:rPr>
              <a:t>4.7.4 </a:t>
            </a:r>
            <a:r>
              <a:rPr lang="zh-CN" altLang="en-US" dirty="0">
                <a:latin typeface="隶书" pitchFamily="49" charset="-122"/>
              </a:rPr>
              <a:t>过程设计语言</a:t>
            </a:r>
            <a:r>
              <a:rPr lang="en-US" altLang="zh-CN" dirty="0">
                <a:latin typeface="隶书" pitchFamily="49" charset="-122"/>
              </a:rPr>
              <a:t> (PDL)</a:t>
            </a:r>
          </a:p>
        </p:txBody>
      </p:sp>
      <p:sp>
        <p:nvSpPr>
          <p:cNvPr id="306179" name="Rectangle 3">
            <a:extLst>
              <a:ext uri="{FF2B5EF4-FFF2-40B4-BE49-F238E27FC236}">
                <a16:creationId xmlns:a16="http://schemas.microsoft.com/office/drawing/2014/main" id="{5D9427BC-7C0F-9641-B7C1-FDE9E7199185}"/>
              </a:ext>
            </a:extLst>
          </p:cNvPr>
          <p:cNvSpPr>
            <a:spLocks noGrp="1" noChangeArrowheads="1"/>
          </p:cNvSpPr>
          <p:nvPr>
            <p:ph type="body" idx="1"/>
          </p:nvPr>
        </p:nvSpPr>
        <p:spPr>
          <a:xfrm>
            <a:off x="643050" y="909683"/>
            <a:ext cx="10550469" cy="4187825"/>
          </a:xfrm>
        </p:spPr>
        <p:txBody>
          <a:bodyPr>
            <a:normAutofit/>
          </a:bodyPr>
          <a:lstStyle/>
          <a:p>
            <a:pPr eaLnBrk="1" hangingPunct="1">
              <a:lnSpc>
                <a:spcPct val="85000"/>
              </a:lnSpc>
            </a:pPr>
            <a:r>
              <a:rPr lang="en-US" altLang="zh-CN" sz="2400" dirty="0">
                <a:latin typeface="楷体_GB2312" pitchFamily="49" charset="-122"/>
              </a:rPr>
              <a:t>PDL(</a:t>
            </a:r>
            <a:r>
              <a:rPr lang="zh-CN" altLang="en-US" sz="2400" dirty="0">
                <a:latin typeface="楷体_GB2312" pitchFamily="49" charset="-122"/>
              </a:rPr>
              <a:t>伪码</a:t>
            </a:r>
            <a:r>
              <a:rPr lang="en-US" altLang="zh-CN" sz="2400" dirty="0">
                <a:latin typeface="楷体_GB2312" pitchFamily="49" charset="-122"/>
              </a:rPr>
              <a:t>)</a:t>
            </a:r>
            <a:r>
              <a:rPr lang="zh-CN" altLang="en-US" sz="2400" dirty="0">
                <a:latin typeface="楷体_GB2312" pitchFamily="49" charset="-122"/>
              </a:rPr>
              <a:t>: 用</a:t>
            </a:r>
            <a:r>
              <a:rPr lang="zh-CN" altLang="en-US" sz="2400" dirty="0">
                <a:solidFill>
                  <a:schemeClr val="hlink"/>
                </a:solidFill>
                <a:latin typeface="楷体_GB2312" pitchFamily="49" charset="-122"/>
              </a:rPr>
              <a:t>正文</a:t>
            </a:r>
            <a:r>
              <a:rPr lang="zh-CN" altLang="en-US" sz="2400" dirty="0">
                <a:latin typeface="楷体_GB2312" pitchFamily="49" charset="-122"/>
              </a:rPr>
              <a:t>形式表示数据和处理过程的设计工具。</a:t>
            </a:r>
          </a:p>
          <a:p>
            <a:pPr eaLnBrk="1" hangingPunct="1">
              <a:lnSpc>
                <a:spcPct val="85000"/>
              </a:lnSpc>
            </a:pPr>
            <a:r>
              <a:rPr lang="en-US" altLang="zh-CN" sz="2400" dirty="0">
                <a:latin typeface="楷体_GB2312" pitchFamily="49" charset="-122"/>
              </a:rPr>
              <a:t>PDL</a:t>
            </a:r>
            <a:r>
              <a:rPr lang="zh-CN" altLang="en-US" sz="2400" dirty="0">
                <a:latin typeface="楷体_GB2312" pitchFamily="49" charset="-122"/>
              </a:rPr>
              <a:t>的语法规则</a:t>
            </a:r>
          </a:p>
          <a:p>
            <a:pPr lvl="1" eaLnBrk="1" hangingPunct="1">
              <a:lnSpc>
                <a:spcPct val="85000"/>
              </a:lnSpc>
            </a:pPr>
            <a:r>
              <a:rPr lang="zh-CN" altLang="en-US" sz="2400" dirty="0">
                <a:latin typeface="楷体_GB2312" pitchFamily="49" charset="-122"/>
              </a:rPr>
              <a:t>严格的</a:t>
            </a:r>
            <a:r>
              <a:rPr lang="zh-CN" altLang="en-US" sz="2400" dirty="0">
                <a:solidFill>
                  <a:schemeClr val="hlink"/>
                </a:solidFill>
                <a:effectLst>
                  <a:outerShdw blurRad="38100" dist="38100" dir="2700000" algn="tl">
                    <a:srgbClr val="C0C0C0"/>
                  </a:outerShdw>
                </a:effectLst>
                <a:latin typeface="楷体_GB2312" pitchFamily="49" charset="-122"/>
              </a:rPr>
              <a:t>关键字</a:t>
            </a:r>
            <a:r>
              <a:rPr lang="zh-CN" altLang="en-US" sz="2400" dirty="0">
                <a:effectLst>
                  <a:outerShdw blurRad="38100" dist="38100" dir="2700000" algn="tl">
                    <a:srgbClr val="C0C0C0"/>
                  </a:outerShdw>
                </a:effectLst>
                <a:latin typeface="楷体_GB2312" pitchFamily="49" charset="-122"/>
              </a:rPr>
              <a:t>外部语法</a:t>
            </a:r>
            <a:r>
              <a:rPr lang="zh-CN" altLang="en-US" sz="2400" dirty="0">
                <a:latin typeface="楷体_GB2312" pitchFamily="49" charset="-122"/>
              </a:rPr>
              <a:t>，用于定义控制结构和数据结构（某种结构化程序设计语言的</a:t>
            </a:r>
            <a:r>
              <a:rPr lang="zh-CN" altLang="en-US" sz="2400" dirty="0">
                <a:solidFill>
                  <a:schemeClr val="hlink"/>
                </a:solidFill>
                <a:latin typeface="楷体_GB2312" pitchFamily="49" charset="-122"/>
              </a:rPr>
              <a:t>语法</a:t>
            </a:r>
            <a:r>
              <a:rPr lang="zh-CN" altLang="en-US" sz="2400" dirty="0">
                <a:latin typeface="楷体_GB2312" pitchFamily="49" charset="-122"/>
              </a:rPr>
              <a:t>）</a:t>
            </a:r>
          </a:p>
          <a:p>
            <a:pPr lvl="1" eaLnBrk="1" hangingPunct="1">
              <a:lnSpc>
                <a:spcPct val="85000"/>
              </a:lnSpc>
            </a:pPr>
            <a:r>
              <a:rPr lang="zh-CN" altLang="en-US" sz="2400" dirty="0">
                <a:latin typeface="楷体_GB2312" pitchFamily="49" charset="-122"/>
              </a:rPr>
              <a:t>灵活自由、可使用自然语言</a:t>
            </a:r>
            <a:r>
              <a:rPr lang="zh-CN" altLang="en-US" sz="2400" dirty="0">
                <a:solidFill>
                  <a:schemeClr val="hlink"/>
                </a:solidFill>
                <a:latin typeface="楷体_GB2312" pitchFamily="49" charset="-122"/>
              </a:rPr>
              <a:t>词汇</a:t>
            </a:r>
            <a:r>
              <a:rPr lang="zh-CN" altLang="en-US" sz="2400" dirty="0">
                <a:effectLst>
                  <a:outerShdw blurRad="38100" dist="38100" dir="2700000" algn="tl">
                    <a:srgbClr val="C0C0C0"/>
                  </a:outerShdw>
                </a:effectLst>
                <a:latin typeface="楷体_GB2312" pitchFamily="49" charset="-122"/>
              </a:rPr>
              <a:t>的内部语法，</a:t>
            </a:r>
            <a:r>
              <a:rPr lang="zh-CN" altLang="en-US" sz="2400" dirty="0">
                <a:latin typeface="楷体_GB2312" pitchFamily="49" charset="-122"/>
              </a:rPr>
              <a:t>用于表示</a:t>
            </a:r>
            <a:r>
              <a:rPr lang="zh-CN" altLang="en-US" sz="2400" dirty="0">
                <a:effectLst>
                  <a:outerShdw blurRad="38100" dist="38100" dir="2700000" algn="tl">
                    <a:srgbClr val="C0C0C0"/>
                  </a:outerShdw>
                </a:effectLst>
                <a:latin typeface="楷体_GB2312" pitchFamily="49" charset="-122"/>
              </a:rPr>
              <a:t>实际操作和条件</a:t>
            </a:r>
            <a:r>
              <a:rPr lang="zh-CN" altLang="en-US" sz="2400" dirty="0">
                <a:latin typeface="楷体_GB2312" pitchFamily="49" charset="-122"/>
              </a:rPr>
              <a:t>。</a:t>
            </a:r>
          </a:p>
        </p:txBody>
      </p:sp>
      <p:sp>
        <p:nvSpPr>
          <p:cNvPr id="2" name="页脚占位符 1">
            <a:extLst>
              <a:ext uri="{FF2B5EF4-FFF2-40B4-BE49-F238E27FC236}">
                <a16:creationId xmlns:a16="http://schemas.microsoft.com/office/drawing/2014/main" id="{823DE9BB-B180-B84D-A5A4-7C2BFF60A3C4}"/>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26C52E14-F74C-CB42-ABCB-31F7A8B66699}"/>
              </a:ext>
            </a:extLst>
          </p:cNvPr>
          <p:cNvSpPr>
            <a:spLocks noGrp="1"/>
          </p:cNvSpPr>
          <p:nvPr>
            <p:ph type="sldNum" sz="quarter" idx="12"/>
          </p:nvPr>
        </p:nvSpPr>
        <p:spPr/>
        <p:txBody>
          <a:bodyPr/>
          <a:lstStyle/>
          <a:p>
            <a:fld id="{5B3F3CCD-5AE8-4BDA-99FD-25BB3DCCC447}" type="slidenum">
              <a:rPr lang="zh-CN" altLang="en-US" smtClean="0"/>
              <a:t>138</a:t>
            </a:fld>
            <a:endParaRPr lang="zh-CN" altLang="en-US"/>
          </a:p>
        </p:txBody>
      </p:sp>
    </p:spTree>
    <p:extLst>
      <p:ext uri="{BB962C8B-B14F-4D97-AF65-F5344CB8AC3E}">
        <p14:creationId xmlns:p14="http://schemas.microsoft.com/office/powerpoint/2010/main" val="1884096023"/>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61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617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617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061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Rectangle 2">
            <a:extLst>
              <a:ext uri="{FF2B5EF4-FFF2-40B4-BE49-F238E27FC236}">
                <a16:creationId xmlns:a16="http://schemas.microsoft.com/office/drawing/2014/main" id="{F29459F0-CE63-6B47-9271-FF5BD7BAD124}"/>
              </a:ext>
            </a:extLst>
          </p:cNvPr>
          <p:cNvSpPr>
            <a:spLocks noGrp="1" noChangeArrowheads="1"/>
          </p:cNvSpPr>
          <p:nvPr>
            <p:ph type="title"/>
          </p:nvPr>
        </p:nvSpPr>
        <p:spPr>
          <a:xfrm>
            <a:off x="647678" y="0"/>
            <a:ext cx="6096000" cy="838200"/>
          </a:xfrm>
        </p:spPr>
        <p:txBody>
          <a:bodyPr/>
          <a:lstStyle/>
          <a:p>
            <a:pPr eaLnBrk="1" hangingPunct="1"/>
            <a:r>
              <a:rPr lang="zh-CN" altLang="en-US" dirty="0">
                <a:solidFill>
                  <a:schemeClr val="tx1"/>
                </a:solidFill>
              </a:rPr>
              <a:t> </a:t>
            </a:r>
            <a:r>
              <a:rPr lang="en-US" altLang="zh-CN" dirty="0">
                <a:latin typeface="隶书" pitchFamily="49" charset="-122"/>
              </a:rPr>
              <a:t>PDL</a:t>
            </a:r>
            <a:r>
              <a:rPr lang="zh-CN" altLang="en-US" dirty="0">
                <a:latin typeface="隶书" pitchFamily="49" charset="-122"/>
              </a:rPr>
              <a:t>的特点</a:t>
            </a:r>
          </a:p>
        </p:txBody>
      </p:sp>
      <p:sp>
        <p:nvSpPr>
          <p:cNvPr id="308227" name="Rectangle 3">
            <a:extLst>
              <a:ext uri="{FF2B5EF4-FFF2-40B4-BE49-F238E27FC236}">
                <a16:creationId xmlns:a16="http://schemas.microsoft.com/office/drawing/2014/main" id="{1A0D0553-BA19-5C4B-846B-2DBA9A244274}"/>
              </a:ext>
            </a:extLst>
          </p:cNvPr>
          <p:cNvSpPr>
            <a:spLocks noGrp="1" noChangeArrowheads="1"/>
          </p:cNvSpPr>
          <p:nvPr>
            <p:ph type="body" idx="1"/>
          </p:nvPr>
        </p:nvSpPr>
        <p:spPr>
          <a:xfrm>
            <a:off x="647678" y="957845"/>
            <a:ext cx="10564805" cy="4178300"/>
          </a:xfrm>
          <a:noFill/>
        </p:spPr>
        <p:txBody>
          <a:bodyPr>
            <a:normAutofit/>
          </a:bodyPr>
          <a:lstStyle/>
          <a:p>
            <a:pPr eaLnBrk="1" hangingPunct="1">
              <a:lnSpc>
                <a:spcPct val="105000"/>
              </a:lnSpc>
              <a:buFont typeface="Wingdings" pitchFamily="2" charset="2"/>
              <a:buChar char="l"/>
            </a:pPr>
            <a:r>
              <a:rPr lang="zh-CN" altLang="en-US" sz="2400" dirty="0">
                <a:solidFill>
                  <a:schemeClr val="tx1"/>
                </a:solidFill>
                <a:latin typeface="楷体_GB2312" pitchFamily="49" charset="-122"/>
              </a:rPr>
              <a:t>关键字的固定语法，提供了结构化控制、数据说明和模块化的特点。</a:t>
            </a:r>
          </a:p>
          <a:p>
            <a:pPr eaLnBrk="1" hangingPunct="1">
              <a:lnSpc>
                <a:spcPct val="90000"/>
              </a:lnSpc>
              <a:buFont typeface="Wingdings" pitchFamily="2" charset="2"/>
              <a:buChar char="l"/>
            </a:pPr>
            <a:r>
              <a:rPr lang="zh-CN" altLang="en-US" sz="2400" dirty="0">
                <a:solidFill>
                  <a:schemeClr val="tx1"/>
                </a:solidFill>
                <a:latin typeface="楷体_GB2312" pitchFamily="49" charset="-122"/>
              </a:rPr>
              <a:t>自然语言的自由语法，它描述处理特点。</a:t>
            </a:r>
          </a:p>
          <a:p>
            <a:pPr eaLnBrk="1" hangingPunct="1">
              <a:lnSpc>
                <a:spcPct val="90000"/>
              </a:lnSpc>
              <a:buFont typeface="Wingdings" pitchFamily="2" charset="2"/>
              <a:buChar char="l"/>
            </a:pPr>
            <a:r>
              <a:rPr lang="zh-CN" altLang="en-US" sz="2400" dirty="0">
                <a:solidFill>
                  <a:schemeClr val="tx1"/>
                </a:solidFill>
                <a:latin typeface="楷体_GB2312" pitchFamily="49" charset="-122"/>
              </a:rPr>
              <a:t>数据说明的手段，包括简单的(如标量和数组)与复杂的(如链表和层次结构)的数据结构。</a:t>
            </a:r>
          </a:p>
          <a:p>
            <a:pPr eaLnBrk="1" hangingPunct="1">
              <a:lnSpc>
                <a:spcPct val="90000"/>
              </a:lnSpc>
              <a:buFont typeface="Wingdings" pitchFamily="2" charset="2"/>
              <a:buChar char="l"/>
            </a:pPr>
            <a:r>
              <a:rPr lang="zh-CN" altLang="en-US" sz="2400" dirty="0">
                <a:solidFill>
                  <a:schemeClr val="tx1"/>
                </a:solidFill>
                <a:latin typeface="楷体_GB2312" pitchFamily="49" charset="-122"/>
              </a:rPr>
              <a:t>模块定义和调用的技术，用以表达各种方式的接口说明。</a:t>
            </a:r>
          </a:p>
          <a:p>
            <a:pPr eaLnBrk="1" hangingPunct="1">
              <a:lnSpc>
                <a:spcPct val="105000"/>
              </a:lnSpc>
              <a:buFont typeface="Wingdings" pitchFamily="2" charset="2"/>
              <a:buChar char="l"/>
            </a:pPr>
            <a:r>
              <a:rPr lang="zh-CN" altLang="en-US" sz="2400" dirty="0">
                <a:solidFill>
                  <a:schemeClr val="tx1"/>
                </a:solidFill>
                <a:latin typeface="楷体_GB2312" pitchFamily="49" charset="-122"/>
              </a:rPr>
              <a:t>规定关键字一律大写，其它单词一律小写。或者规定关键字加下划线，或者为黑体字。</a:t>
            </a:r>
          </a:p>
        </p:txBody>
      </p:sp>
      <p:sp>
        <p:nvSpPr>
          <p:cNvPr id="2" name="页脚占位符 1">
            <a:extLst>
              <a:ext uri="{FF2B5EF4-FFF2-40B4-BE49-F238E27FC236}">
                <a16:creationId xmlns:a16="http://schemas.microsoft.com/office/drawing/2014/main" id="{D2D0A267-0FBD-EC44-BBEA-AED13AC69514}"/>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217BF114-0C73-6D44-BAA7-ABC440B25405}"/>
              </a:ext>
            </a:extLst>
          </p:cNvPr>
          <p:cNvSpPr>
            <a:spLocks noGrp="1"/>
          </p:cNvSpPr>
          <p:nvPr>
            <p:ph type="sldNum" sz="quarter" idx="12"/>
          </p:nvPr>
        </p:nvSpPr>
        <p:spPr/>
        <p:txBody>
          <a:bodyPr/>
          <a:lstStyle/>
          <a:p>
            <a:fld id="{5B3F3CCD-5AE8-4BDA-99FD-25BB3DCCC447}" type="slidenum">
              <a:rPr lang="zh-CN" altLang="en-US" smtClean="0"/>
              <a:t>139</a:t>
            </a:fld>
            <a:endParaRPr lang="zh-CN" altLang="en-US"/>
          </a:p>
        </p:txBody>
      </p:sp>
    </p:spTree>
    <p:extLst>
      <p:ext uri="{BB962C8B-B14F-4D97-AF65-F5344CB8AC3E}">
        <p14:creationId xmlns:p14="http://schemas.microsoft.com/office/powerpoint/2010/main" val="1386898085"/>
      </p:ext>
    </p:extLst>
  </p:cSld>
  <p:clrMapOvr>
    <a:masterClrMapping/>
  </p:clrMapOvr>
  <p:transition>
    <p:pull dir="l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a:extLst>
              <a:ext uri="{FF2B5EF4-FFF2-40B4-BE49-F238E27FC236}">
                <a16:creationId xmlns:a16="http://schemas.microsoft.com/office/drawing/2014/main" id="{2F0E5EE5-F292-0445-ADF4-63509F5D7A12}"/>
              </a:ext>
            </a:extLst>
          </p:cNvPr>
          <p:cNvSpPr>
            <a:spLocks noGrp="1" noChangeArrowheads="1"/>
          </p:cNvSpPr>
          <p:nvPr>
            <p:ph type="title"/>
          </p:nvPr>
        </p:nvSpPr>
        <p:spPr>
          <a:xfrm>
            <a:off x="664779" y="172326"/>
            <a:ext cx="8153400" cy="685800"/>
          </a:xfrm>
          <a:noFill/>
        </p:spPr>
        <p:txBody>
          <a:bodyPr/>
          <a:lstStyle/>
          <a:p>
            <a:pPr algn="just" eaLnBrk="1" hangingPunct="1">
              <a:lnSpc>
                <a:spcPct val="90000"/>
              </a:lnSpc>
            </a:pPr>
            <a:r>
              <a:rPr lang="zh-CN" altLang="en-US" dirty="0">
                <a:latin typeface="隶书" pitchFamily="49" charset="-122"/>
              </a:rPr>
              <a:t>例:开发一个</a:t>
            </a:r>
            <a:r>
              <a:rPr lang="en-US" altLang="zh-CN" dirty="0">
                <a:latin typeface="隶书" pitchFamily="49" charset="-122"/>
              </a:rPr>
              <a:t>CAD</a:t>
            </a:r>
            <a:r>
              <a:rPr lang="zh-CN" altLang="en-US" dirty="0">
                <a:latin typeface="隶书" pitchFamily="49" charset="-122"/>
              </a:rPr>
              <a:t>软件时的三种抽象层次</a:t>
            </a:r>
          </a:p>
        </p:txBody>
      </p:sp>
      <p:sp>
        <p:nvSpPr>
          <p:cNvPr id="328707" name="Rectangle 3">
            <a:extLst>
              <a:ext uri="{FF2B5EF4-FFF2-40B4-BE49-F238E27FC236}">
                <a16:creationId xmlns:a16="http://schemas.microsoft.com/office/drawing/2014/main" id="{D64669C2-316A-C146-A6FD-83A4C5B1223F}"/>
              </a:ext>
            </a:extLst>
          </p:cNvPr>
          <p:cNvSpPr>
            <a:spLocks noGrp="1" noChangeArrowheads="1"/>
          </p:cNvSpPr>
          <p:nvPr>
            <p:ph type="body" idx="1"/>
          </p:nvPr>
        </p:nvSpPr>
        <p:spPr>
          <a:xfrm>
            <a:off x="664779" y="987973"/>
            <a:ext cx="10547704" cy="4695825"/>
          </a:xfrm>
          <a:noFill/>
        </p:spPr>
        <p:txBody>
          <a:bodyPr>
            <a:normAutofit/>
          </a:bodyPr>
          <a:lstStyle/>
          <a:p>
            <a:pPr>
              <a:lnSpc>
                <a:spcPct val="110000"/>
              </a:lnSpc>
            </a:pPr>
            <a:r>
              <a:rPr lang="zh-CN" altLang="en-US" sz="2400" u="sng" dirty="0">
                <a:solidFill>
                  <a:srgbClr val="CC3399"/>
                </a:solidFill>
                <a:effectLst>
                  <a:outerShdw blurRad="38100" dist="38100" dir="2700000" algn="tl">
                    <a:srgbClr val="C0C0C0"/>
                  </a:outerShdw>
                </a:effectLst>
                <a:latin typeface="楷体_GB2312" pitchFamily="49" charset="-122"/>
              </a:rPr>
              <a:t>抽象层次Ⅱ.</a:t>
            </a:r>
            <a:r>
              <a:rPr lang="zh-CN" altLang="en-US" sz="2400" dirty="0">
                <a:effectLst>
                  <a:outerShdw blurRad="38100" dist="38100" dir="2700000" algn="tl">
                    <a:srgbClr val="C0C0C0"/>
                  </a:outerShdw>
                </a:effectLst>
                <a:latin typeface="楷体_GB2312" pitchFamily="49" charset="-122"/>
              </a:rPr>
              <a:t> 任务需求的描述。</a:t>
            </a:r>
            <a:endParaRPr lang="en-US" altLang="zh-CN" sz="2400" dirty="0">
              <a:effectLst>
                <a:outerShdw blurRad="38100" dist="38100" dir="2700000" algn="tl">
                  <a:srgbClr val="C0C0C0"/>
                </a:outerShdw>
              </a:effectLst>
              <a:latin typeface="楷体_GB2312" pitchFamily="49" charset="-122"/>
            </a:endParaRPr>
          </a:p>
          <a:p>
            <a:pPr>
              <a:lnSpc>
                <a:spcPct val="110000"/>
              </a:lnSpc>
            </a:pPr>
            <a:br>
              <a:rPr lang="zh-CN" altLang="en-US" sz="2400" dirty="0">
                <a:effectLst>
                  <a:outerShdw blurRad="38100" dist="38100" dir="2700000" algn="tl">
                    <a:srgbClr val="C0C0C0"/>
                  </a:outerShdw>
                </a:effectLst>
                <a:latin typeface="楷体_GB2312" pitchFamily="49" charset="-122"/>
              </a:rPr>
            </a:br>
            <a:r>
              <a:rPr lang="en-US" altLang="zh-CN" sz="2400" dirty="0">
                <a:latin typeface="楷体_GB2312" pitchFamily="49" charset="-122"/>
              </a:rPr>
              <a:t>CAD SOFTWARE TASKS</a:t>
            </a:r>
            <a:br>
              <a:rPr lang="en-US" altLang="zh-CN" sz="2400" dirty="0">
                <a:latin typeface="楷体_GB2312" pitchFamily="49" charset="-122"/>
              </a:rPr>
            </a:br>
            <a:r>
              <a:rPr lang="en-US" altLang="zh-CN" sz="2400" dirty="0">
                <a:latin typeface="楷体_GB2312" pitchFamily="49" charset="-122"/>
              </a:rPr>
              <a:t>   user interaction task;</a:t>
            </a:r>
            <a:br>
              <a:rPr lang="en-US" altLang="zh-CN" sz="2400" dirty="0">
                <a:latin typeface="楷体_GB2312" pitchFamily="49" charset="-122"/>
              </a:rPr>
            </a:br>
            <a:r>
              <a:rPr lang="en-US" altLang="zh-CN" sz="2400" dirty="0">
                <a:latin typeface="楷体_GB2312" pitchFamily="49" charset="-122"/>
              </a:rPr>
              <a:t>   2-D drawing creation task;</a:t>
            </a:r>
          </a:p>
          <a:p>
            <a:pPr>
              <a:lnSpc>
                <a:spcPct val="110000"/>
              </a:lnSpc>
              <a:buNone/>
            </a:pPr>
            <a:r>
              <a:rPr lang="en-US" altLang="zh-CN" sz="2400" dirty="0">
                <a:latin typeface="楷体_GB2312" pitchFamily="49" charset="-122"/>
              </a:rPr>
              <a:t>     graphics display task; </a:t>
            </a:r>
            <a:br>
              <a:rPr lang="en-US" altLang="zh-CN" sz="2400" dirty="0">
                <a:latin typeface="楷体_GB2312" pitchFamily="49" charset="-122"/>
              </a:rPr>
            </a:br>
            <a:r>
              <a:rPr lang="en-US" altLang="zh-CN" sz="2400" dirty="0">
                <a:latin typeface="楷体_GB2312" pitchFamily="49" charset="-122"/>
              </a:rPr>
              <a:t>   drawing file management task; </a:t>
            </a:r>
            <a:br>
              <a:rPr lang="en-US" altLang="zh-CN" sz="2400" dirty="0">
                <a:latin typeface="楷体_GB2312" pitchFamily="49" charset="-122"/>
              </a:rPr>
            </a:br>
            <a:r>
              <a:rPr lang="en-US" altLang="zh-CN" sz="2400" dirty="0">
                <a:latin typeface="楷体_GB2312" pitchFamily="49" charset="-122"/>
              </a:rPr>
              <a:t>end. </a:t>
            </a:r>
            <a:br>
              <a:rPr lang="en-US" altLang="zh-CN" sz="2400" dirty="0">
                <a:latin typeface="楷体_GB2312" pitchFamily="49" charset="-122"/>
              </a:rPr>
            </a:br>
            <a:r>
              <a:rPr lang="zh-CN" altLang="en-US" sz="2400" dirty="0">
                <a:effectLst>
                  <a:outerShdw blurRad="38100" dist="38100" dir="2700000" algn="tl">
                    <a:srgbClr val="C0C0C0"/>
                  </a:outerShdw>
                </a:effectLst>
                <a:latin typeface="楷体_GB2312" pitchFamily="49" charset="-122"/>
              </a:rPr>
              <a:t>在这个抽象层次上，未给出</a:t>
            </a:r>
            <a:r>
              <a:rPr lang="zh-CN" altLang="en-US" sz="2400" dirty="0">
                <a:effectLst>
                  <a:outerShdw blurRad="38100" dist="38100" dir="2700000" algn="tl">
                    <a:srgbClr val="C0C0C0"/>
                  </a:outerShdw>
                </a:effectLst>
                <a:latin typeface="Times New Roman" panose="02020603050405020304" pitchFamily="18" charset="0"/>
              </a:rPr>
              <a:t>“</a:t>
            </a:r>
            <a:r>
              <a:rPr lang="zh-CN" altLang="en-US" sz="2400" dirty="0">
                <a:effectLst>
                  <a:outerShdw blurRad="38100" dist="38100" dir="2700000" algn="tl">
                    <a:srgbClr val="C0C0C0"/>
                  </a:outerShdw>
                </a:effectLst>
                <a:latin typeface="楷体_GB2312" pitchFamily="49" charset="-122"/>
              </a:rPr>
              <a:t>怎样做</a:t>
            </a:r>
            <a:r>
              <a:rPr lang="zh-CN" altLang="en-US" sz="2400" dirty="0">
                <a:effectLst>
                  <a:outerShdw blurRad="38100" dist="38100" dir="2700000" algn="tl">
                    <a:srgbClr val="C0C0C0"/>
                  </a:outerShdw>
                </a:effectLst>
                <a:latin typeface="Times New Roman" panose="02020603050405020304" pitchFamily="18" charset="0"/>
              </a:rPr>
              <a:t>”</a:t>
            </a:r>
            <a:r>
              <a:rPr lang="zh-CN" altLang="en-US" sz="2400" dirty="0">
                <a:effectLst>
                  <a:outerShdw blurRad="38100" dist="38100" dir="2700000" algn="tl">
                    <a:srgbClr val="C0C0C0"/>
                  </a:outerShdw>
                </a:effectLst>
                <a:latin typeface="楷体_GB2312" pitchFamily="49" charset="-122"/>
              </a:rPr>
              <a:t>的信息，不能直接实现。</a:t>
            </a:r>
            <a:endParaRPr lang="zh-CN" altLang="en-US" sz="2400" dirty="0">
              <a:latin typeface="楷体_GB2312" pitchFamily="49" charset="-122"/>
            </a:endParaRPr>
          </a:p>
          <a:p>
            <a:endParaRPr lang="zh-CN" altLang="en-US" sz="2400" dirty="0">
              <a:latin typeface="楷体_GB2312" pitchFamily="49" charset="-122"/>
            </a:endParaRPr>
          </a:p>
        </p:txBody>
      </p:sp>
      <p:sp>
        <p:nvSpPr>
          <p:cNvPr id="2" name="灯片编号占位符 1">
            <a:extLst>
              <a:ext uri="{FF2B5EF4-FFF2-40B4-BE49-F238E27FC236}">
                <a16:creationId xmlns:a16="http://schemas.microsoft.com/office/drawing/2014/main" id="{64BBEA93-D8C7-3D47-A6E9-669667C34E1D}"/>
              </a:ext>
            </a:extLst>
          </p:cNvPr>
          <p:cNvSpPr>
            <a:spLocks noGrp="1"/>
          </p:cNvSpPr>
          <p:nvPr>
            <p:ph type="sldNum" sz="quarter" idx="12"/>
          </p:nvPr>
        </p:nvSpPr>
        <p:spPr/>
        <p:txBody>
          <a:bodyPr/>
          <a:lstStyle/>
          <a:p>
            <a:fld id="{5B3F3CCD-5AE8-4BDA-99FD-25BB3DCCC447}" type="slidenum">
              <a:rPr lang="zh-CN" altLang="en-US" smtClean="0"/>
              <a:t>14</a:t>
            </a:fld>
            <a:endParaRPr lang="zh-CN" altLang="en-US"/>
          </a:p>
        </p:txBody>
      </p:sp>
      <p:sp>
        <p:nvSpPr>
          <p:cNvPr id="3" name="页脚占位符 2">
            <a:extLst>
              <a:ext uri="{FF2B5EF4-FFF2-40B4-BE49-F238E27FC236}">
                <a16:creationId xmlns:a16="http://schemas.microsoft.com/office/drawing/2014/main" id="{CE1857E6-289A-8840-BF3C-6F6B546834D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2116633239"/>
      </p:ext>
    </p:extLst>
  </p:cSld>
  <p:clrMapOvr>
    <a:masterClrMapping/>
  </p:clrMapOvr>
  <p:transition>
    <p:wip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2">
            <a:extLst>
              <a:ext uri="{FF2B5EF4-FFF2-40B4-BE49-F238E27FC236}">
                <a16:creationId xmlns:a16="http://schemas.microsoft.com/office/drawing/2014/main" id="{AF1CB02D-8D85-5E49-8CB6-0EC0AA47AA7E}"/>
              </a:ext>
            </a:extLst>
          </p:cNvPr>
          <p:cNvSpPr>
            <a:spLocks noGrp="1" noChangeArrowheads="1"/>
          </p:cNvSpPr>
          <p:nvPr>
            <p:ph type="title"/>
          </p:nvPr>
        </p:nvSpPr>
        <p:spPr>
          <a:xfrm>
            <a:off x="649310" y="147034"/>
            <a:ext cx="5562600" cy="685800"/>
          </a:xfrm>
        </p:spPr>
        <p:txBody>
          <a:bodyPr/>
          <a:lstStyle/>
          <a:p>
            <a:pPr eaLnBrk="1" hangingPunct="1"/>
            <a:r>
              <a:rPr lang="zh-CN" altLang="en-US" dirty="0">
                <a:latin typeface="隶书" pitchFamily="49" charset="-122"/>
              </a:rPr>
              <a:t>示例: 拼词检查程序</a:t>
            </a:r>
          </a:p>
        </p:txBody>
      </p:sp>
      <p:sp>
        <p:nvSpPr>
          <p:cNvPr id="154628" name="Rectangle 3">
            <a:extLst>
              <a:ext uri="{FF2B5EF4-FFF2-40B4-BE49-F238E27FC236}">
                <a16:creationId xmlns:a16="http://schemas.microsoft.com/office/drawing/2014/main" id="{4F028E5A-6C22-D54B-8E72-234E20B20A83}"/>
              </a:ext>
            </a:extLst>
          </p:cNvPr>
          <p:cNvSpPr>
            <a:spLocks noGrp="1" noChangeArrowheads="1"/>
          </p:cNvSpPr>
          <p:nvPr>
            <p:ph type="body" idx="1"/>
          </p:nvPr>
        </p:nvSpPr>
        <p:spPr>
          <a:xfrm>
            <a:off x="649310" y="950890"/>
            <a:ext cx="10569262" cy="4114800"/>
          </a:xfrm>
        </p:spPr>
        <p:txBody>
          <a:bodyPr>
            <a:normAutofit/>
          </a:bodyPr>
          <a:lstStyle/>
          <a:p>
            <a:pPr eaLnBrk="1" hangingPunct="1">
              <a:lnSpc>
                <a:spcPct val="90000"/>
              </a:lnSpc>
              <a:buFont typeface="Wingdings" pitchFamily="2" charset="2"/>
              <a:buNone/>
            </a:pPr>
            <a:r>
              <a:rPr lang="en-US" altLang="zh-CN" sz="3200" dirty="0">
                <a:solidFill>
                  <a:srgbClr val="3333FF"/>
                </a:solidFill>
                <a:latin typeface="Times New Roman" panose="02020603050405020304" pitchFamily="18" charset="0"/>
              </a:rPr>
              <a:t>PROCEDURE  </a:t>
            </a:r>
            <a:r>
              <a:rPr lang="en-US" altLang="zh-CN" sz="3200" i="1" dirty="0">
                <a:solidFill>
                  <a:srgbClr val="3333FF"/>
                </a:solidFill>
                <a:latin typeface="Times New Roman" panose="02020603050405020304" pitchFamily="18" charset="0"/>
              </a:rPr>
              <a:t>spellcheck</a:t>
            </a:r>
            <a:r>
              <a:rPr lang="en-US" altLang="zh-CN" sz="3200" dirty="0">
                <a:solidFill>
                  <a:srgbClr val="3333FF"/>
                </a:solidFill>
                <a:latin typeface="Times New Roman" panose="02020603050405020304" pitchFamily="18" charset="0"/>
              </a:rPr>
              <a:t>  IS    </a:t>
            </a:r>
            <a:br>
              <a:rPr lang="en-US" altLang="zh-CN" sz="3200" dirty="0">
                <a:solidFill>
                  <a:srgbClr val="3333FF"/>
                </a:solidFill>
                <a:latin typeface="Times New Roman" panose="02020603050405020304" pitchFamily="18" charset="0"/>
              </a:rPr>
            </a:br>
            <a:r>
              <a:rPr lang="en-US" altLang="zh-CN" sz="3200" dirty="0">
                <a:solidFill>
                  <a:srgbClr val="3333FF"/>
                </a:solidFill>
                <a:latin typeface="Times New Roman" panose="02020603050405020304" pitchFamily="18" charset="0"/>
              </a:rPr>
              <a:t>BEGIN</a:t>
            </a:r>
            <a:br>
              <a:rPr lang="en-US" altLang="zh-CN" sz="3200" dirty="0">
                <a:solidFill>
                  <a:srgbClr val="3333FF"/>
                </a:solidFill>
                <a:latin typeface="Times New Roman" panose="02020603050405020304" pitchFamily="18" charset="0"/>
              </a:rPr>
            </a:br>
            <a:r>
              <a:rPr lang="en-US" altLang="zh-CN" sz="3200" dirty="0">
                <a:solidFill>
                  <a:srgbClr val="3333FF"/>
                </a:solidFill>
                <a:latin typeface="Times New Roman" panose="02020603050405020304" pitchFamily="18" charset="0"/>
              </a:rPr>
              <a:t>   </a:t>
            </a:r>
            <a:r>
              <a:rPr lang="en-US" altLang="zh-CN" sz="3200" i="1" dirty="0">
                <a:solidFill>
                  <a:srgbClr val="3333FF"/>
                </a:solidFill>
                <a:latin typeface="Times New Roman" panose="02020603050405020304" pitchFamily="18" charset="0"/>
              </a:rPr>
              <a:t>split document into single  words</a:t>
            </a:r>
            <a:r>
              <a:rPr lang="en-US" altLang="zh-CN" sz="3200" dirty="0">
                <a:solidFill>
                  <a:srgbClr val="3333FF"/>
                </a:solidFill>
                <a:latin typeface="Times New Roman" panose="02020603050405020304" pitchFamily="18" charset="0"/>
              </a:rPr>
              <a:t> </a:t>
            </a:r>
            <a:br>
              <a:rPr lang="en-US" altLang="zh-CN" sz="3200" dirty="0">
                <a:solidFill>
                  <a:srgbClr val="3333FF"/>
                </a:solidFill>
                <a:latin typeface="Times New Roman" panose="02020603050405020304" pitchFamily="18" charset="0"/>
              </a:rPr>
            </a:br>
            <a:r>
              <a:rPr lang="en-US" altLang="zh-CN" sz="3200" dirty="0">
                <a:solidFill>
                  <a:srgbClr val="3333FF"/>
                </a:solidFill>
                <a:latin typeface="Times New Roman" panose="02020603050405020304" pitchFamily="18" charset="0"/>
              </a:rPr>
              <a:t>   </a:t>
            </a:r>
            <a:r>
              <a:rPr lang="en-US" altLang="zh-CN" sz="3200" i="1" dirty="0">
                <a:solidFill>
                  <a:srgbClr val="3333FF"/>
                </a:solidFill>
                <a:latin typeface="Times New Roman" panose="02020603050405020304" pitchFamily="18" charset="0"/>
              </a:rPr>
              <a:t>look up words in dictionary</a:t>
            </a:r>
            <a:r>
              <a:rPr lang="en-US" altLang="zh-CN" sz="3200" dirty="0">
                <a:solidFill>
                  <a:srgbClr val="3333FF"/>
                </a:solidFill>
                <a:latin typeface="Times New Roman" panose="02020603050405020304" pitchFamily="18" charset="0"/>
              </a:rPr>
              <a:t> </a:t>
            </a:r>
            <a:br>
              <a:rPr lang="en-US" altLang="zh-CN" sz="3200" dirty="0">
                <a:solidFill>
                  <a:srgbClr val="3333FF"/>
                </a:solidFill>
                <a:latin typeface="Times New Roman" panose="02020603050405020304" pitchFamily="18" charset="0"/>
              </a:rPr>
            </a:br>
            <a:r>
              <a:rPr lang="en-US" altLang="zh-CN" sz="3200" dirty="0">
                <a:solidFill>
                  <a:srgbClr val="3333FF"/>
                </a:solidFill>
                <a:latin typeface="Times New Roman" panose="02020603050405020304" pitchFamily="18" charset="0"/>
              </a:rPr>
              <a:t>   </a:t>
            </a:r>
            <a:r>
              <a:rPr lang="en-US" altLang="zh-CN" sz="3200" i="1" dirty="0">
                <a:solidFill>
                  <a:srgbClr val="3333FF"/>
                </a:solidFill>
                <a:latin typeface="Times New Roman" panose="02020603050405020304" pitchFamily="18" charset="0"/>
              </a:rPr>
              <a:t>display words which are not in dictionary</a:t>
            </a:r>
            <a:r>
              <a:rPr lang="en-US" altLang="zh-CN" sz="3200" dirty="0">
                <a:solidFill>
                  <a:srgbClr val="3333FF"/>
                </a:solidFill>
                <a:latin typeface="Times New Roman" panose="02020603050405020304" pitchFamily="18" charset="0"/>
              </a:rPr>
              <a:t> </a:t>
            </a:r>
            <a:br>
              <a:rPr lang="en-US" altLang="zh-CN" sz="3200" dirty="0">
                <a:solidFill>
                  <a:srgbClr val="3333FF"/>
                </a:solidFill>
                <a:latin typeface="Times New Roman" panose="02020603050405020304" pitchFamily="18" charset="0"/>
              </a:rPr>
            </a:br>
            <a:r>
              <a:rPr lang="en-US" altLang="zh-CN" sz="3200" dirty="0">
                <a:solidFill>
                  <a:srgbClr val="3333FF"/>
                </a:solidFill>
                <a:latin typeface="Times New Roman" panose="02020603050405020304" pitchFamily="18" charset="0"/>
              </a:rPr>
              <a:t>   </a:t>
            </a:r>
            <a:r>
              <a:rPr lang="en-US" altLang="zh-CN" sz="3200" i="1" dirty="0">
                <a:solidFill>
                  <a:srgbClr val="3333FF"/>
                </a:solidFill>
                <a:latin typeface="Times New Roman" panose="02020603050405020304" pitchFamily="18" charset="0"/>
              </a:rPr>
              <a:t>create a new dictionary</a:t>
            </a:r>
            <a:r>
              <a:rPr lang="en-US" altLang="zh-CN" sz="3200" dirty="0">
                <a:solidFill>
                  <a:srgbClr val="3333FF"/>
                </a:solidFill>
                <a:latin typeface="Times New Roman" panose="02020603050405020304" pitchFamily="18" charset="0"/>
              </a:rPr>
              <a:t> </a:t>
            </a:r>
            <a:br>
              <a:rPr lang="en-US" altLang="zh-CN" sz="3200" dirty="0">
                <a:solidFill>
                  <a:srgbClr val="3333FF"/>
                </a:solidFill>
                <a:latin typeface="Times New Roman" panose="02020603050405020304" pitchFamily="18" charset="0"/>
              </a:rPr>
            </a:br>
            <a:r>
              <a:rPr lang="en-US" altLang="zh-CN" sz="3200" dirty="0">
                <a:solidFill>
                  <a:srgbClr val="3333FF"/>
                </a:solidFill>
                <a:latin typeface="Times New Roman" panose="02020603050405020304" pitchFamily="18" charset="0"/>
              </a:rPr>
              <a:t>END </a:t>
            </a:r>
            <a:r>
              <a:rPr lang="en-US" altLang="zh-CN" sz="3200" i="1" dirty="0">
                <a:solidFill>
                  <a:srgbClr val="3333FF"/>
                </a:solidFill>
                <a:latin typeface="Times New Roman" panose="02020603050405020304" pitchFamily="18" charset="0"/>
              </a:rPr>
              <a:t>spellcheck</a:t>
            </a:r>
            <a:br>
              <a:rPr lang="en-US" altLang="zh-CN" sz="3200" dirty="0">
                <a:solidFill>
                  <a:srgbClr val="3333FF"/>
                </a:solidFill>
              </a:rPr>
            </a:br>
            <a:endParaRPr lang="en-US" altLang="zh-CN" sz="2400" dirty="0"/>
          </a:p>
        </p:txBody>
      </p:sp>
      <p:sp>
        <p:nvSpPr>
          <p:cNvPr id="2" name="页脚占位符 1">
            <a:extLst>
              <a:ext uri="{FF2B5EF4-FFF2-40B4-BE49-F238E27FC236}">
                <a16:creationId xmlns:a16="http://schemas.microsoft.com/office/drawing/2014/main" id="{2FFF0B80-E137-7F40-ADA5-DFCE23E70278}"/>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A53806F2-DDDD-1E48-9BBD-C1577F3A3E98}"/>
              </a:ext>
            </a:extLst>
          </p:cNvPr>
          <p:cNvSpPr>
            <a:spLocks noGrp="1"/>
          </p:cNvSpPr>
          <p:nvPr>
            <p:ph type="sldNum" sz="quarter" idx="12"/>
          </p:nvPr>
        </p:nvSpPr>
        <p:spPr/>
        <p:txBody>
          <a:bodyPr/>
          <a:lstStyle/>
          <a:p>
            <a:fld id="{5B3F3CCD-5AE8-4BDA-99FD-25BB3DCCC447}" type="slidenum">
              <a:rPr lang="zh-CN" altLang="en-US" smtClean="0"/>
              <a:t>140</a:t>
            </a:fld>
            <a:endParaRPr lang="zh-CN" altLang="en-US"/>
          </a:p>
        </p:txBody>
      </p:sp>
    </p:spTree>
    <p:extLst>
      <p:ext uri="{BB962C8B-B14F-4D97-AF65-F5344CB8AC3E}">
        <p14:creationId xmlns:p14="http://schemas.microsoft.com/office/powerpoint/2010/main" val="2658179269"/>
      </p:ext>
    </p:extLst>
  </p:cSld>
  <p:clrMapOvr>
    <a:masterClrMapping/>
  </p:clrMapOvr>
  <p:transition>
    <p:pull dir="u"/>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2">
            <a:extLst>
              <a:ext uri="{FF2B5EF4-FFF2-40B4-BE49-F238E27FC236}">
                <a16:creationId xmlns:a16="http://schemas.microsoft.com/office/drawing/2014/main" id="{AF1CB02D-8D85-5E49-8CB6-0EC0AA47AA7E}"/>
              </a:ext>
            </a:extLst>
          </p:cNvPr>
          <p:cNvSpPr>
            <a:spLocks noGrp="1" noChangeArrowheads="1"/>
          </p:cNvSpPr>
          <p:nvPr>
            <p:ph type="title"/>
          </p:nvPr>
        </p:nvSpPr>
        <p:spPr>
          <a:xfrm>
            <a:off x="649310" y="147034"/>
            <a:ext cx="5562600" cy="685800"/>
          </a:xfrm>
        </p:spPr>
        <p:txBody>
          <a:bodyPr/>
          <a:lstStyle/>
          <a:p>
            <a:pPr eaLnBrk="1" hangingPunct="1"/>
            <a:r>
              <a:rPr lang="zh-CN" altLang="en-US" dirty="0">
                <a:latin typeface="隶书" pitchFamily="49" charset="-122"/>
              </a:rPr>
              <a:t>示例: 拼词检查程序</a:t>
            </a:r>
          </a:p>
        </p:txBody>
      </p:sp>
      <p:sp>
        <p:nvSpPr>
          <p:cNvPr id="3" name="内容占位符 2">
            <a:extLst>
              <a:ext uri="{FF2B5EF4-FFF2-40B4-BE49-F238E27FC236}">
                <a16:creationId xmlns:a16="http://schemas.microsoft.com/office/drawing/2014/main" id="{1601254A-C408-C04B-B1C3-4F79ABD48F3C}"/>
              </a:ext>
            </a:extLst>
          </p:cNvPr>
          <p:cNvSpPr>
            <a:spLocks noGrp="1"/>
          </p:cNvSpPr>
          <p:nvPr>
            <p:ph idx="1"/>
          </p:nvPr>
        </p:nvSpPr>
        <p:spPr/>
        <p:txBody>
          <a:bodyPr/>
          <a:lstStyle/>
          <a:p>
            <a:r>
              <a:rPr lang="zh-CN" altLang="en-US" dirty="0"/>
              <a:t>使用</a:t>
            </a:r>
            <a:r>
              <a:rPr lang="en-US" altLang="zh-CN" dirty="0"/>
              <a:t>PDL</a:t>
            </a:r>
            <a:r>
              <a:rPr lang="zh-CN" altLang="en-US" dirty="0"/>
              <a:t>逐步求精</a:t>
            </a:r>
            <a:endParaRPr lang="en-US" altLang="zh-CN" dirty="0"/>
          </a:p>
          <a:p>
            <a:endParaRPr lang="zh-CN" altLang="en-US" dirty="0"/>
          </a:p>
        </p:txBody>
      </p:sp>
      <p:sp>
        <p:nvSpPr>
          <p:cNvPr id="7" name="Rectangle 3">
            <a:extLst>
              <a:ext uri="{FF2B5EF4-FFF2-40B4-BE49-F238E27FC236}">
                <a16:creationId xmlns:a16="http://schemas.microsoft.com/office/drawing/2014/main" id="{662A6A3F-A9CF-3C47-A0DB-AA9ACD4F8409}"/>
              </a:ext>
            </a:extLst>
          </p:cNvPr>
          <p:cNvSpPr txBox="1">
            <a:spLocks noChangeArrowheads="1"/>
          </p:cNvSpPr>
          <p:nvPr/>
        </p:nvSpPr>
        <p:spPr>
          <a:xfrm>
            <a:off x="749643" y="1315860"/>
            <a:ext cx="5041990" cy="4041752"/>
          </a:xfrm>
          <a:prstGeom prst="rect">
            <a:avLst/>
          </a:prstGeom>
          <a:no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buFont typeface="Wingdings" pitchFamily="2" charset="2"/>
              <a:buNone/>
            </a:pPr>
            <a:r>
              <a:rPr lang="en-US" altLang="zh-CN" sz="2400" dirty="0">
                <a:solidFill>
                  <a:srgbClr val="3333FF"/>
                </a:solidFill>
                <a:latin typeface="Times New Roman" panose="02020603050405020304" pitchFamily="18" charset="0"/>
              </a:rPr>
              <a:t>PROCEDURE </a:t>
            </a:r>
            <a:r>
              <a:rPr lang="en-US" altLang="zh-CN" sz="2400" i="1" dirty="0">
                <a:solidFill>
                  <a:srgbClr val="3333FF"/>
                </a:solidFill>
                <a:latin typeface="Times New Roman" panose="02020603050405020304" pitchFamily="18" charset="0"/>
              </a:rPr>
              <a:t>spellcheck</a:t>
            </a:r>
            <a:endParaRPr lang="en-US" altLang="zh-CN" sz="2400" dirty="0">
              <a:solidFill>
                <a:srgbClr val="3333FF"/>
              </a:solidFill>
              <a:latin typeface="Times New Roman" panose="02020603050405020304" pitchFamily="18" charset="0"/>
            </a:endParaRPr>
          </a:p>
          <a:p>
            <a:pPr>
              <a:buFont typeface="Wingdings" pitchFamily="2" charset="2"/>
              <a:buNone/>
            </a:pPr>
            <a:r>
              <a:rPr lang="en-US" altLang="zh-CN" sz="2400" dirty="0">
                <a:solidFill>
                  <a:srgbClr val="3333FF"/>
                </a:solidFill>
                <a:latin typeface="Times New Roman" panose="02020603050405020304" pitchFamily="18" charset="0"/>
              </a:rPr>
              <a:t>BEGIN</a:t>
            </a:r>
            <a:br>
              <a:rPr lang="en-US" altLang="zh-CN" sz="2400" dirty="0">
                <a:solidFill>
                  <a:srgbClr val="3333FF"/>
                </a:solidFill>
                <a:latin typeface="Times New Roman" panose="02020603050405020304" pitchFamily="18" charset="0"/>
              </a:rPr>
            </a:br>
            <a:r>
              <a:rPr lang="en-US" altLang="zh-CN" sz="2400" dirty="0">
                <a:solidFill>
                  <a:srgbClr val="3333FF"/>
                </a:solidFill>
                <a:latin typeface="Times New Roman" panose="02020603050405020304" pitchFamily="18" charset="0"/>
              </a:rPr>
              <a:t>--* </a:t>
            </a:r>
            <a:r>
              <a:rPr lang="en-US" altLang="zh-CN" sz="2400" i="1" dirty="0">
                <a:solidFill>
                  <a:srgbClr val="3333FF"/>
                </a:solidFill>
                <a:latin typeface="Times New Roman" panose="02020603050405020304" pitchFamily="18" charset="0"/>
              </a:rPr>
              <a:t>split document into single words</a:t>
            </a:r>
            <a:br>
              <a:rPr lang="en-US" altLang="zh-CN" sz="2400" dirty="0">
                <a:solidFill>
                  <a:srgbClr val="3333FF"/>
                </a:solidFill>
                <a:latin typeface="Times New Roman" panose="02020603050405020304" pitchFamily="18" charset="0"/>
              </a:rPr>
            </a:br>
            <a:r>
              <a:rPr lang="en-US" altLang="zh-CN" sz="2400" dirty="0">
                <a:solidFill>
                  <a:srgbClr val="3333FF"/>
                </a:solidFill>
                <a:latin typeface="Times New Roman" panose="02020603050405020304" pitchFamily="18" charset="0"/>
              </a:rPr>
              <a:t>LOOP </a:t>
            </a:r>
            <a:r>
              <a:rPr lang="en-US" altLang="zh-CN" sz="2400" i="1" dirty="0">
                <a:solidFill>
                  <a:srgbClr val="3333FF"/>
                </a:solidFill>
                <a:latin typeface="Times New Roman" panose="02020603050405020304" pitchFamily="18" charset="0"/>
              </a:rPr>
              <a:t>get next word</a:t>
            </a:r>
            <a:br>
              <a:rPr lang="en-US" altLang="zh-CN" sz="2400" dirty="0">
                <a:solidFill>
                  <a:srgbClr val="3333FF"/>
                </a:solidFill>
                <a:latin typeface="Times New Roman" panose="02020603050405020304" pitchFamily="18" charset="0"/>
              </a:rPr>
            </a:br>
            <a:r>
              <a:rPr lang="en-US" altLang="zh-CN" sz="2400" dirty="0">
                <a:solidFill>
                  <a:srgbClr val="3333FF"/>
                </a:solidFill>
                <a:latin typeface="Times New Roman" panose="02020603050405020304" pitchFamily="18" charset="0"/>
              </a:rPr>
              <a:t>   </a:t>
            </a:r>
            <a:r>
              <a:rPr lang="en-US" altLang="zh-CN" sz="2400" i="1" dirty="0">
                <a:solidFill>
                  <a:srgbClr val="3333FF"/>
                </a:solidFill>
                <a:latin typeface="Times New Roman" panose="02020603050405020304" pitchFamily="18" charset="0"/>
              </a:rPr>
              <a:t>add word to word list in </a:t>
            </a:r>
            <a:r>
              <a:rPr lang="en-US" altLang="zh-CN" sz="2400" i="1" dirty="0" err="1">
                <a:solidFill>
                  <a:srgbClr val="3333FF"/>
                </a:solidFill>
                <a:latin typeface="Times New Roman" panose="02020603050405020304" pitchFamily="18" charset="0"/>
              </a:rPr>
              <a:t>sortorder</a:t>
            </a:r>
            <a:br>
              <a:rPr lang="en-US" altLang="zh-CN" sz="2400" dirty="0">
                <a:solidFill>
                  <a:srgbClr val="3333FF"/>
                </a:solidFill>
                <a:latin typeface="Times New Roman" panose="02020603050405020304" pitchFamily="18" charset="0"/>
              </a:rPr>
            </a:br>
            <a:r>
              <a:rPr lang="en-US" altLang="zh-CN" sz="2400" dirty="0">
                <a:solidFill>
                  <a:srgbClr val="3333FF"/>
                </a:solidFill>
                <a:latin typeface="Times New Roman" panose="02020603050405020304" pitchFamily="18" charset="0"/>
              </a:rPr>
              <a:t>   EXIT  WHEN </a:t>
            </a:r>
            <a:r>
              <a:rPr lang="en-US" altLang="zh-CN" sz="2400" i="1" dirty="0">
                <a:solidFill>
                  <a:srgbClr val="3333FF"/>
                </a:solidFill>
                <a:latin typeface="Times New Roman" panose="02020603050405020304" pitchFamily="18" charset="0"/>
              </a:rPr>
              <a:t>all words processed</a:t>
            </a:r>
            <a:br>
              <a:rPr lang="en-US" altLang="zh-CN" sz="2400" dirty="0">
                <a:solidFill>
                  <a:srgbClr val="3333FF"/>
                </a:solidFill>
                <a:latin typeface="Times New Roman" panose="02020603050405020304" pitchFamily="18" charset="0"/>
              </a:rPr>
            </a:br>
            <a:r>
              <a:rPr lang="en-US" altLang="zh-CN" sz="2400" dirty="0">
                <a:solidFill>
                  <a:srgbClr val="3333FF"/>
                </a:solidFill>
                <a:latin typeface="Times New Roman" panose="02020603050405020304" pitchFamily="18" charset="0"/>
              </a:rPr>
              <a:t>END  LOOP</a:t>
            </a:r>
          </a:p>
          <a:p>
            <a:pPr>
              <a:buFont typeface="Wingdings" pitchFamily="2" charset="2"/>
              <a:buNone/>
            </a:pPr>
            <a:br>
              <a:rPr lang="en-US" altLang="zh-CN" sz="2400" dirty="0">
                <a:solidFill>
                  <a:srgbClr val="3333FF"/>
                </a:solidFill>
                <a:latin typeface="Times New Roman" panose="02020603050405020304" pitchFamily="18" charset="0"/>
              </a:rPr>
            </a:br>
            <a:endParaRPr lang="en-US" altLang="zh-CN" sz="1800" dirty="0"/>
          </a:p>
        </p:txBody>
      </p:sp>
      <p:sp>
        <p:nvSpPr>
          <p:cNvPr id="8" name="Rectangle 2">
            <a:extLst>
              <a:ext uri="{FF2B5EF4-FFF2-40B4-BE49-F238E27FC236}">
                <a16:creationId xmlns:a16="http://schemas.microsoft.com/office/drawing/2014/main" id="{DC3533B5-EF2F-A245-862D-7CA3866AAFFA}"/>
              </a:ext>
            </a:extLst>
          </p:cNvPr>
          <p:cNvSpPr txBox="1">
            <a:spLocks noChangeArrowheads="1"/>
          </p:cNvSpPr>
          <p:nvPr/>
        </p:nvSpPr>
        <p:spPr>
          <a:xfrm>
            <a:off x="6366463" y="1563577"/>
            <a:ext cx="5787981" cy="4577366"/>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lnSpc>
                <a:spcPct val="85000"/>
              </a:lnSpc>
              <a:buFont typeface="Wingdings" pitchFamily="2" charset="2"/>
              <a:buNone/>
            </a:pPr>
            <a:r>
              <a:rPr lang="en-US" altLang="zh-CN" sz="2400" dirty="0">
                <a:latin typeface="Times New Roman" panose="02020603050405020304" pitchFamily="18" charset="0"/>
              </a:rPr>
              <a:t> </a:t>
            </a:r>
            <a:r>
              <a:rPr lang="en-US" altLang="zh-CN" sz="2400" dirty="0">
                <a:solidFill>
                  <a:srgbClr val="3333FF"/>
                </a:solidFill>
                <a:latin typeface="Times New Roman" panose="02020603050405020304" pitchFamily="18" charset="0"/>
              </a:rPr>
              <a:t>--* </a:t>
            </a:r>
            <a:r>
              <a:rPr lang="en-US" altLang="zh-CN" sz="2400" i="1" dirty="0">
                <a:solidFill>
                  <a:srgbClr val="3333FF"/>
                </a:solidFill>
                <a:latin typeface="Times New Roman" panose="02020603050405020304" pitchFamily="18" charset="0"/>
              </a:rPr>
              <a:t>look up words in dictionary</a:t>
            </a:r>
            <a:br>
              <a:rPr lang="en-US" altLang="zh-CN" sz="2400" dirty="0">
                <a:solidFill>
                  <a:srgbClr val="3333FF"/>
                </a:solidFill>
                <a:latin typeface="Times New Roman" panose="02020603050405020304" pitchFamily="18" charset="0"/>
              </a:rPr>
            </a:br>
            <a:r>
              <a:rPr lang="en-US" altLang="zh-CN" sz="2400" dirty="0">
                <a:solidFill>
                  <a:srgbClr val="3333FF"/>
                </a:solidFill>
                <a:latin typeface="Times New Roman" panose="02020603050405020304" pitchFamily="18" charset="0"/>
              </a:rPr>
              <a:t>LOOP </a:t>
            </a:r>
            <a:r>
              <a:rPr lang="en-US" altLang="zh-CN" sz="2400" i="1" dirty="0">
                <a:solidFill>
                  <a:srgbClr val="3333FF"/>
                </a:solidFill>
                <a:latin typeface="Times New Roman" panose="02020603050405020304" pitchFamily="18" charset="0"/>
              </a:rPr>
              <a:t>get word from word list</a:t>
            </a:r>
            <a:endParaRPr lang="en-US" altLang="zh-CN" sz="2400" dirty="0">
              <a:solidFill>
                <a:srgbClr val="3333FF"/>
              </a:solidFill>
              <a:latin typeface="Times New Roman" panose="02020603050405020304" pitchFamily="18" charset="0"/>
            </a:endParaRPr>
          </a:p>
          <a:p>
            <a:pPr>
              <a:lnSpc>
                <a:spcPct val="85000"/>
              </a:lnSpc>
              <a:buFont typeface="Wingdings" pitchFamily="2" charset="2"/>
              <a:buNone/>
            </a:pPr>
            <a:r>
              <a:rPr lang="zh-CN" altLang="en-US" sz="2400" dirty="0">
                <a:solidFill>
                  <a:srgbClr val="3333FF"/>
                </a:solidFill>
                <a:latin typeface="Times New Roman" panose="02020603050405020304" pitchFamily="18" charset="0"/>
              </a:rPr>
              <a:t>	   </a:t>
            </a:r>
            <a:r>
              <a:rPr lang="en-US" altLang="zh-CN" sz="2400" dirty="0">
                <a:solidFill>
                  <a:srgbClr val="3333FF"/>
                </a:solidFill>
                <a:latin typeface="Times New Roman" panose="02020603050405020304" pitchFamily="18" charset="0"/>
              </a:rPr>
              <a:t>IF </a:t>
            </a:r>
            <a:r>
              <a:rPr lang="en-US" altLang="zh-CN" sz="2400" i="1" dirty="0">
                <a:solidFill>
                  <a:srgbClr val="3333FF"/>
                </a:solidFill>
                <a:latin typeface="Times New Roman" panose="02020603050405020304" pitchFamily="18" charset="0"/>
              </a:rPr>
              <a:t>word not in dictionary</a:t>
            </a:r>
            <a:r>
              <a:rPr lang="en-US" altLang="zh-CN" sz="2400" dirty="0">
                <a:solidFill>
                  <a:srgbClr val="3333FF"/>
                </a:solidFill>
                <a:latin typeface="Times New Roman" panose="02020603050405020304" pitchFamily="18" charset="0"/>
              </a:rPr>
              <a:t> THEN</a:t>
            </a:r>
            <a:br>
              <a:rPr lang="en-US" altLang="zh-CN" sz="2400" dirty="0">
                <a:solidFill>
                  <a:srgbClr val="3333FF"/>
                </a:solidFill>
                <a:latin typeface="Times New Roman" panose="02020603050405020304" pitchFamily="18" charset="0"/>
              </a:rPr>
            </a:br>
            <a:r>
              <a:rPr lang="en-US" altLang="zh-CN" sz="2400" dirty="0">
                <a:solidFill>
                  <a:srgbClr val="3333FF"/>
                </a:solidFill>
                <a:latin typeface="Times New Roman" panose="02020603050405020304" pitchFamily="18" charset="0"/>
              </a:rPr>
              <a:t>       --* </a:t>
            </a:r>
            <a:r>
              <a:rPr lang="en-US" altLang="zh-CN" sz="2400" i="1" dirty="0">
                <a:solidFill>
                  <a:srgbClr val="3333FF"/>
                </a:solidFill>
                <a:latin typeface="Times New Roman" panose="02020603050405020304" pitchFamily="18" charset="0"/>
              </a:rPr>
              <a:t>display words not in dictionary</a:t>
            </a:r>
            <a:br>
              <a:rPr lang="en-US" altLang="zh-CN" sz="2400" dirty="0">
                <a:solidFill>
                  <a:srgbClr val="3333FF"/>
                </a:solidFill>
                <a:latin typeface="Times New Roman" panose="02020603050405020304" pitchFamily="18" charset="0"/>
              </a:rPr>
            </a:br>
            <a:r>
              <a:rPr lang="en-US" altLang="zh-CN" sz="2400" dirty="0">
                <a:solidFill>
                  <a:srgbClr val="3333FF"/>
                </a:solidFill>
                <a:latin typeface="Times New Roman" panose="02020603050405020304" pitchFamily="18" charset="0"/>
              </a:rPr>
              <a:t>       </a:t>
            </a:r>
            <a:r>
              <a:rPr lang="en-US" altLang="zh-CN" sz="2400" i="1" dirty="0">
                <a:solidFill>
                  <a:srgbClr val="3333FF"/>
                </a:solidFill>
                <a:latin typeface="Times New Roman" panose="02020603050405020304" pitchFamily="18" charset="0"/>
              </a:rPr>
              <a:t>display word</a:t>
            </a:r>
          </a:p>
          <a:p>
            <a:pPr>
              <a:lnSpc>
                <a:spcPct val="85000"/>
              </a:lnSpc>
              <a:buFont typeface="Wingdings" pitchFamily="2" charset="2"/>
              <a:buNone/>
            </a:pPr>
            <a:r>
              <a:rPr lang="en-US" altLang="zh-CN" sz="2400" i="1" dirty="0">
                <a:solidFill>
                  <a:srgbClr val="3333FF"/>
                </a:solidFill>
                <a:latin typeface="Times New Roman" panose="02020603050405020304" pitchFamily="18" charset="0"/>
              </a:rPr>
              <a:t>		  prompt on user terminal</a:t>
            </a:r>
            <a:br>
              <a:rPr lang="en-US" altLang="zh-CN" sz="1800" dirty="0">
                <a:solidFill>
                  <a:srgbClr val="3333FF"/>
                </a:solidFill>
              </a:rPr>
            </a:br>
            <a:r>
              <a:rPr lang="en-US" altLang="zh-CN" sz="1800" dirty="0">
                <a:solidFill>
                  <a:srgbClr val="3333FF"/>
                </a:solidFill>
              </a:rPr>
              <a:t>        </a:t>
            </a:r>
            <a:r>
              <a:rPr lang="en-US" altLang="zh-CN" sz="2400" dirty="0">
                <a:solidFill>
                  <a:srgbClr val="3333FF"/>
                </a:solidFill>
                <a:latin typeface="Times New Roman" panose="02020603050405020304" pitchFamily="18" charset="0"/>
              </a:rPr>
              <a:t>IF </a:t>
            </a:r>
            <a:r>
              <a:rPr lang="en-US" altLang="zh-CN" sz="2400" i="1" dirty="0">
                <a:solidFill>
                  <a:srgbClr val="3333FF"/>
                </a:solidFill>
                <a:latin typeface="Times New Roman" panose="02020603050405020304" pitchFamily="18" charset="0"/>
              </a:rPr>
              <a:t>user response says word OK</a:t>
            </a:r>
            <a:r>
              <a:rPr lang="en-US" altLang="zh-CN" sz="2400" dirty="0">
                <a:solidFill>
                  <a:srgbClr val="3333FF"/>
                </a:solidFill>
                <a:latin typeface="Times New Roman" panose="02020603050405020304" pitchFamily="18" charset="0"/>
              </a:rPr>
              <a:t> THEN</a:t>
            </a:r>
            <a:br>
              <a:rPr lang="en-US" altLang="zh-CN" sz="2400" dirty="0">
                <a:solidFill>
                  <a:srgbClr val="3333FF"/>
                </a:solidFill>
                <a:latin typeface="Times New Roman" panose="02020603050405020304" pitchFamily="18" charset="0"/>
              </a:rPr>
            </a:br>
            <a:r>
              <a:rPr lang="en-US" altLang="zh-CN" sz="2400" dirty="0">
                <a:solidFill>
                  <a:srgbClr val="3333FF"/>
                </a:solidFill>
                <a:latin typeface="Times New Roman" panose="02020603050405020304" pitchFamily="18" charset="0"/>
              </a:rPr>
              <a:t>          </a:t>
            </a:r>
            <a:r>
              <a:rPr lang="en-US" altLang="zh-CN" sz="2400" i="1" dirty="0">
                <a:solidFill>
                  <a:srgbClr val="3333FF"/>
                </a:solidFill>
                <a:latin typeface="Times New Roman" panose="02020603050405020304" pitchFamily="18" charset="0"/>
              </a:rPr>
              <a:t>add word to good word list</a:t>
            </a:r>
            <a:br>
              <a:rPr lang="en-US" altLang="zh-CN" sz="2400" dirty="0">
                <a:solidFill>
                  <a:srgbClr val="3333FF"/>
                </a:solidFill>
                <a:latin typeface="Times New Roman" panose="02020603050405020304" pitchFamily="18" charset="0"/>
              </a:rPr>
            </a:br>
            <a:r>
              <a:rPr lang="en-US" altLang="zh-CN" sz="2400" dirty="0">
                <a:solidFill>
                  <a:srgbClr val="3333FF"/>
                </a:solidFill>
                <a:latin typeface="Times New Roman" panose="02020603050405020304" pitchFamily="18" charset="0"/>
              </a:rPr>
              <a:t>       ELSE</a:t>
            </a:r>
            <a:br>
              <a:rPr lang="en-US" altLang="zh-CN" sz="2400" dirty="0">
                <a:solidFill>
                  <a:srgbClr val="3333FF"/>
                </a:solidFill>
                <a:latin typeface="Times New Roman" panose="02020603050405020304" pitchFamily="18" charset="0"/>
              </a:rPr>
            </a:br>
            <a:r>
              <a:rPr lang="en-US" altLang="zh-CN" sz="2400" dirty="0">
                <a:solidFill>
                  <a:srgbClr val="3333FF"/>
                </a:solidFill>
                <a:latin typeface="Times New Roman" panose="02020603050405020304" pitchFamily="18" charset="0"/>
              </a:rPr>
              <a:t>          </a:t>
            </a:r>
            <a:r>
              <a:rPr lang="en-US" altLang="zh-CN" sz="2400" i="1" dirty="0">
                <a:solidFill>
                  <a:srgbClr val="3333FF"/>
                </a:solidFill>
                <a:latin typeface="Times New Roman" panose="02020603050405020304" pitchFamily="18" charset="0"/>
              </a:rPr>
              <a:t>add word to bad word list</a:t>
            </a:r>
            <a:br>
              <a:rPr lang="en-US" altLang="zh-CN" sz="2400" dirty="0">
                <a:solidFill>
                  <a:srgbClr val="3333FF"/>
                </a:solidFill>
                <a:latin typeface="Times New Roman" panose="02020603050405020304" pitchFamily="18" charset="0"/>
              </a:rPr>
            </a:br>
            <a:r>
              <a:rPr lang="en-US" altLang="zh-CN" sz="2400" dirty="0">
                <a:solidFill>
                  <a:srgbClr val="3333FF"/>
                </a:solidFill>
                <a:latin typeface="Times New Roman" panose="02020603050405020304" pitchFamily="18" charset="0"/>
              </a:rPr>
              <a:t>       ENDIF</a:t>
            </a:r>
            <a:br>
              <a:rPr lang="en-US" altLang="zh-CN" sz="2400" dirty="0">
                <a:solidFill>
                  <a:srgbClr val="3333FF"/>
                </a:solidFill>
              </a:rPr>
            </a:br>
            <a:r>
              <a:rPr lang="en-US" altLang="zh-CN" sz="2400" dirty="0">
                <a:solidFill>
                  <a:srgbClr val="3333FF"/>
                </a:solidFill>
              </a:rPr>
              <a:t>   </a:t>
            </a:r>
            <a:r>
              <a:rPr lang="en-US" altLang="zh-CN" sz="2400" dirty="0">
                <a:solidFill>
                  <a:srgbClr val="3333FF"/>
                </a:solidFill>
                <a:latin typeface="Times New Roman" panose="02020603050405020304" pitchFamily="18" charset="0"/>
              </a:rPr>
              <a:t>ENDIF</a:t>
            </a:r>
            <a:br>
              <a:rPr lang="en-US" altLang="zh-CN" sz="2400" dirty="0">
                <a:solidFill>
                  <a:srgbClr val="3333FF"/>
                </a:solidFill>
                <a:latin typeface="Times New Roman" panose="02020603050405020304" pitchFamily="18" charset="0"/>
              </a:rPr>
            </a:br>
            <a:r>
              <a:rPr lang="en-US" altLang="zh-CN" sz="2400" dirty="0">
                <a:solidFill>
                  <a:srgbClr val="3333FF"/>
                </a:solidFill>
                <a:latin typeface="Times New Roman" panose="02020603050405020304" pitchFamily="18" charset="0"/>
              </a:rPr>
              <a:t>   </a:t>
            </a:r>
            <a:r>
              <a:rPr lang="zh-CN" altLang="en-US" sz="2400" dirty="0">
                <a:solidFill>
                  <a:srgbClr val="3333FF"/>
                </a:solidFill>
                <a:latin typeface="Times New Roman" panose="02020603050405020304" pitchFamily="18" charset="0"/>
              </a:rPr>
              <a:t> </a:t>
            </a:r>
            <a:r>
              <a:rPr lang="en-US" altLang="zh-CN" sz="2400" dirty="0">
                <a:solidFill>
                  <a:srgbClr val="3333FF"/>
                </a:solidFill>
                <a:latin typeface="Times New Roman" panose="02020603050405020304" pitchFamily="18" charset="0"/>
              </a:rPr>
              <a:t>EXIT WHEN </a:t>
            </a:r>
            <a:r>
              <a:rPr lang="en-US" altLang="zh-CN" sz="2400" i="1" dirty="0">
                <a:solidFill>
                  <a:srgbClr val="3333FF"/>
                </a:solidFill>
                <a:latin typeface="Times New Roman" panose="02020603050405020304" pitchFamily="18" charset="0"/>
              </a:rPr>
              <a:t>all words processed</a:t>
            </a:r>
            <a:br>
              <a:rPr lang="en-US" altLang="zh-CN" sz="2400" dirty="0">
                <a:solidFill>
                  <a:srgbClr val="3333FF"/>
                </a:solidFill>
                <a:latin typeface="Times New Roman" panose="02020603050405020304" pitchFamily="18" charset="0"/>
              </a:rPr>
            </a:br>
            <a:r>
              <a:rPr lang="en-US" altLang="zh-CN" sz="2400" dirty="0">
                <a:solidFill>
                  <a:srgbClr val="3333FF"/>
                </a:solidFill>
                <a:latin typeface="Times New Roman" panose="02020603050405020304" pitchFamily="18" charset="0"/>
              </a:rPr>
              <a:t>END LOOP</a:t>
            </a:r>
            <a:br>
              <a:rPr lang="en-US" altLang="zh-CN" sz="2400" dirty="0">
                <a:solidFill>
                  <a:srgbClr val="3333FF"/>
                </a:solidFill>
                <a:latin typeface="Times New Roman" panose="02020603050405020304" pitchFamily="18" charset="0"/>
              </a:rPr>
            </a:br>
            <a:endParaRPr lang="en-US" altLang="zh-CN" sz="1800" dirty="0"/>
          </a:p>
        </p:txBody>
      </p:sp>
      <p:sp>
        <p:nvSpPr>
          <p:cNvPr id="9" name="Rectangle 2">
            <a:extLst>
              <a:ext uri="{FF2B5EF4-FFF2-40B4-BE49-F238E27FC236}">
                <a16:creationId xmlns:a16="http://schemas.microsoft.com/office/drawing/2014/main" id="{82292ACA-FAF3-6A4F-8391-146BDA911A52}"/>
              </a:ext>
            </a:extLst>
          </p:cNvPr>
          <p:cNvSpPr txBox="1">
            <a:spLocks noChangeArrowheads="1"/>
          </p:cNvSpPr>
          <p:nvPr/>
        </p:nvSpPr>
        <p:spPr>
          <a:xfrm>
            <a:off x="635961" y="4477511"/>
            <a:ext cx="6026240" cy="1982274"/>
          </a:xfrm>
          <a:prstGeom prst="rect">
            <a:avLst/>
          </a:prstGeom>
          <a:no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lnSpc>
                <a:spcPct val="95000"/>
              </a:lnSpc>
              <a:buFont typeface="Wingdings" pitchFamily="2" charset="2"/>
              <a:buNone/>
            </a:pPr>
            <a:r>
              <a:rPr lang="zh-CN" altLang="en-US" sz="2400" dirty="0">
                <a:solidFill>
                  <a:srgbClr val="3333FF"/>
                </a:solidFill>
                <a:latin typeface="Times New Roman" panose="02020603050405020304" pitchFamily="18" charset="0"/>
              </a:rPr>
              <a:t>    --* </a:t>
            </a:r>
            <a:r>
              <a:rPr lang="en-US" altLang="zh-CN" sz="2400" i="1" dirty="0">
                <a:solidFill>
                  <a:srgbClr val="3333FF"/>
                </a:solidFill>
                <a:latin typeface="Times New Roman" panose="02020603050405020304" pitchFamily="18" charset="0"/>
              </a:rPr>
              <a:t>create a new words dictionary</a:t>
            </a:r>
            <a:br>
              <a:rPr lang="en-US" altLang="zh-CN" sz="2400" dirty="0">
                <a:solidFill>
                  <a:srgbClr val="3333FF"/>
                </a:solidFill>
                <a:latin typeface="Times New Roman" panose="02020603050405020304" pitchFamily="18" charset="0"/>
              </a:rPr>
            </a:br>
            <a:r>
              <a:rPr lang="en-US" altLang="zh-CN" sz="2400" dirty="0">
                <a:solidFill>
                  <a:srgbClr val="3333FF"/>
                </a:solidFill>
                <a:latin typeface="Times New Roman" panose="02020603050405020304" pitchFamily="18" charset="0"/>
              </a:rPr>
              <a:t> </a:t>
            </a:r>
            <a:r>
              <a:rPr lang="en-US" altLang="zh-CN" sz="2400" i="1" dirty="0">
                <a:solidFill>
                  <a:srgbClr val="3333FF"/>
                </a:solidFill>
                <a:latin typeface="Times New Roman" panose="02020603050405020304" pitchFamily="18" charset="0"/>
              </a:rPr>
              <a:t>dictionary</a:t>
            </a:r>
            <a:r>
              <a:rPr lang="en-US" altLang="zh-CN" sz="2400" dirty="0">
                <a:solidFill>
                  <a:srgbClr val="3333FF"/>
                </a:solidFill>
                <a:latin typeface="Times New Roman" panose="02020603050405020304" pitchFamily="18" charset="0"/>
              </a:rPr>
              <a:t> :＝</a:t>
            </a:r>
          </a:p>
          <a:p>
            <a:pPr>
              <a:lnSpc>
                <a:spcPct val="95000"/>
              </a:lnSpc>
              <a:buFont typeface="Wingdings" pitchFamily="2" charset="2"/>
              <a:buNone/>
            </a:pPr>
            <a:r>
              <a:rPr lang="en-US" altLang="zh-CN" sz="2400" dirty="0">
                <a:solidFill>
                  <a:srgbClr val="3333FF"/>
                </a:solidFill>
                <a:latin typeface="Times New Roman" panose="02020603050405020304" pitchFamily="18" charset="0"/>
              </a:rPr>
              <a:t>		</a:t>
            </a:r>
            <a:r>
              <a:rPr lang="en-US" altLang="zh-CN" sz="2400" i="1" dirty="0">
                <a:solidFill>
                  <a:srgbClr val="3333FF"/>
                </a:solidFill>
                <a:latin typeface="Times New Roman" panose="02020603050405020304" pitchFamily="18" charset="0"/>
              </a:rPr>
              <a:t>merge dictionary and good word list</a:t>
            </a:r>
            <a:endParaRPr lang="en-US" altLang="zh-CN" sz="2400" dirty="0">
              <a:solidFill>
                <a:srgbClr val="3333FF"/>
              </a:solidFill>
              <a:latin typeface="Times New Roman" panose="02020603050405020304" pitchFamily="18" charset="0"/>
            </a:endParaRPr>
          </a:p>
          <a:p>
            <a:pPr>
              <a:lnSpc>
                <a:spcPct val="95000"/>
              </a:lnSpc>
              <a:buFont typeface="Wingdings" pitchFamily="2" charset="2"/>
              <a:buNone/>
            </a:pPr>
            <a:r>
              <a:rPr lang="en-US" altLang="zh-CN" sz="2400" dirty="0">
                <a:solidFill>
                  <a:srgbClr val="3333FF"/>
                </a:solidFill>
                <a:latin typeface="Times New Roman" panose="02020603050405020304" pitchFamily="18" charset="0"/>
              </a:rPr>
              <a:t>END </a:t>
            </a:r>
            <a:r>
              <a:rPr lang="en-US" altLang="zh-CN" sz="2400" i="1" dirty="0">
                <a:solidFill>
                  <a:srgbClr val="3333FF"/>
                </a:solidFill>
                <a:latin typeface="Times New Roman" panose="02020603050405020304" pitchFamily="18" charset="0"/>
              </a:rPr>
              <a:t>spellcheck</a:t>
            </a:r>
            <a:endParaRPr lang="en-US" altLang="zh-CN" sz="2400" dirty="0">
              <a:solidFill>
                <a:srgbClr val="3333FF"/>
              </a:solidFill>
              <a:latin typeface="Times New Roman" panose="02020603050405020304" pitchFamily="18" charset="0"/>
            </a:endParaRPr>
          </a:p>
        </p:txBody>
      </p:sp>
      <p:sp>
        <p:nvSpPr>
          <p:cNvPr id="4" name="虚尾箭头 3">
            <a:extLst>
              <a:ext uri="{FF2B5EF4-FFF2-40B4-BE49-F238E27FC236}">
                <a16:creationId xmlns:a16="http://schemas.microsoft.com/office/drawing/2014/main" id="{3BEB5B3B-D2FD-C143-A645-2A9D39DE2448}"/>
              </a:ext>
            </a:extLst>
          </p:cNvPr>
          <p:cNvSpPr/>
          <p:nvPr/>
        </p:nvSpPr>
        <p:spPr>
          <a:xfrm rot="10800000">
            <a:off x="4813225" y="3701707"/>
            <a:ext cx="1709924" cy="484632"/>
          </a:xfrm>
          <a:prstGeom prst="striped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页脚占位符 1">
            <a:extLst>
              <a:ext uri="{FF2B5EF4-FFF2-40B4-BE49-F238E27FC236}">
                <a16:creationId xmlns:a16="http://schemas.microsoft.com/office/drawing/2014/main" id="{823A71EB-03FE-B848-A86B-0E2028FE5B39}"/>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5" name="灯片编号占位符 4">
            <a:extLst>
              <a:ext uri="{FF2B5EF4-FFF2-40B4-BE49-F238E27FC236}">
                <a16:creationId xmlns:a16="http://schemas.microsoft.com/office/drawing/2014/main" id="{61A4D79B-273D-1143-90C5-B128FE7811EC}"/>
              </a:ext>
            </a:extLst>
          </p:cNvPr>
          <p:cNvSpPr>
            <a:spLocks noGrp="1"/>
          </p:cNvSpPr>
          <p:nvPr>
            <p:ph type="sldNum" sz="quarter" idx="12"/>
          </p:nvPr>
        </p:nvSpPr>
        <p:spPr/>
        <p:txBody>
          <a:bodyPr/>
          <a:lstStyle/>
          <a:p>
            <a:fld id="{5B3F3CCD-5AE8-4BDA-99FD-25BB3DCCC447}" type="slidenum">
              <a:rPr lang="zh-CN" altLang="en-US" smtClean="0"/>
              <a:t>141</a:t>
            </a:fld>
            <a:endParaRPr lang="zh-CN" altLang="en-US"/>
          </a:p>
        </p:txBody>
      </p:sp>
    </p:spTree>
    <p:extLst>
      <p:ext uri="{BB962C8B-B14F-4D97-AF65-F5344CB8AC3E}">
        <p14:creationId xmlns:p14="http://schemas.microsoft.com/office/powerpoint/2010/main" val="2625015305"/>
      </p:ext>
    </p:extLst>
  </p:cSld>
  <p:clrMapOvr>
    <a:masterClrMapping/>
  </p:clrMapOvr>
  <p:transition>
    <p:pull dir="u"/>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Rectangle 2">
            <a:extLst>
              <a:ext uri="{FF2B5EF4-FFF2-40B4-BE49-F238E27FC236}">
                <a16:creationId xmlns:a16="http://schemas.microsoft.com/office/drawing/2014/main" id="{1985CA8F-7CA5-1D43-AA0F-0DE78FCE991C}"/>
              </a:ext>
            </a:extLst>
          </p:cNvPr>
          <p:cNvSpPr>
            <a:spLocks noGrp="1" noChangeArrowheads="1"/>
          </p:cNvSpPr>
          <p:nvPr>
            <p:ph type="title"/>
          </p:nvPr>
        </p:nvSpPr>
        <p:spPr>
          <a:xfrm>
            <a:off x="622279" y="0"/>
            <a:ext cx="7793037" cy="855662"/>
          </a:xfrm>
        </p:spPr>
        <p:txBody>
          <a:bodyPr/>
          <a:lstStyle/>
          <a:p>
            <a:pPr eaLnBrk="1" hangingPunct="1"/>
            <a:r>
              <a:rPr lang="en-US" altLang="zh-CN" dirty="0">
                <a:latin typeface="隶书" pitchFamily="49" charset="-122"/>
              </a:rPr>
              <a:t>PDL</a:t>
            </a:r>
            <a:r>
              <a:rPr lang="zh-CN" altLang="en-US" dirty="0">
                <a:latin typeface="隶书" pitchFamily="49" charset="-122"/>
              </a:rPr>
              <a:t>的优点与缺点</a:t>
            </a:r>
            <a:endParaRPr lang="zh-CN" altLang="en-US" dirty="0"/>
          </a:p>
        </p:txBody>
      </p:sp>
      <p:sp>
        <p:nvSpPr>
          <p:cNvPr id="444419" name="Rectangle 3">
            <a:extLst>
              <a:ext uri="{FF2B5EF4-FFF2-40B4-BE49-F238E27FC236}">
                <a16:creationId xmlns:a16="http://schemas.microsoft.com/office/drawing/2014/main" id="{AA21ADDD-900F-A242-8CFD-D57570811A06}"/>
              </a:ext>
            </a:extLst>
          </p:cNvPr>
          <p:cNvSpPr>
            <a:spLocks noGrp="1" noChangeArrowheads="1"/>
          </p:cNvSpPr>
          <p:nvPr>
            <p:ph type="body" idx="1"/>
          </p:nvPr>
        </p:nvSpPr>
        <p:spPr>
          <a:xfrm>
            <a:off x="622279" y="959097"/>
            <a:ext cx="10756206" cy="4338637"/>
          </a:xfrm>
          <a:noFill/>
        </p:spPr>
        <p:txBody>
          <a:bodyPr>
            <a:normAutofit/>
          </a:bodyPr>
          <a:lstStyle/>
          <a:p>
            <a:pPr eaLnBrk="1" hangingPunct="1">
              <a:lnSpc>
                <a:spcPct val="90000"/>
              </a:lnSpc>
            </a:pPr>
            <a:r>
              <a:rPr lang="zh-CN" altLang="en-US" sz="2400" dirty="0"/>
              <a:t>可以作为注释直接插在源程序中间，有利于程序代码与</a:t>
            </a:r>
            <a:r>
              <a:rPr lang="en-US" altLang="zh-CN" sz="2400" dirty="0"/>
              <a:t>PDL</a:t>
            </a:r>
            <a:r>
              <a:rPr lang="zh-CN" altLang="en-US" sz="2400" dirty="0"/>
              <a:t>注释同步修改，以保持文档和程序的一致性。</a:t>
            </a:r>
          </a:p>
          <a:p>
            <a:pPr eaLnBrk="1" hangingPunct="1">
              <a:lnSpc>
                <a:spcPct val="90000"/>
              </a:lnSpc>
            </a:pPr>
            <a:r>
              <a:rPr lang="zh-CN" altLang="en-US" sz="2400" dirty="0"/>
              <a:t>可以使用普通的正文编辑程序或文字处理系统方便地完成</a:t>
            </a:r>
            <a:r>
              <a:rPr lang="en-US" altLang="zh-CN" sz="2400" dirty="0"/>
              <a:t>PDL</a:t>
            </a:r>
            <a:r>
              <a:rPr lang="zh-CN" altLang="en-US" sz="2400" dirty="0"/>
              <a:t>的书写和编辑</a:t>
            </a:r>
          </a:p>
          <a:p>
            <a:pPr eaLnBrk="1" hangingPunct="1">
              <a:lnSpc>
                <a:spcPct val="90000"/>
              </a:lnSpc>
            </a:pPr>
            <a:r>
              <a:rPr lang="zh-CN" altLang="en-US" sz="2400" dirty="0"/>
              <a:t>已有自动处理程序，可由</a:t>
            </a:r>
            <a:r>
              <a:rPr lang="en-US" altLang="zh-CN" sz="2400" dirty="0"/>
              <a:t>PDL</a:t>
            </a:r>
            <a:r>
              <a:rPr lang="zh-CN" altLang="en-US" sz="2400" dirty="0"/>
              <a:t>自动生成程序代码</a:t>
            </a:r>
          </a:p>
          <a:p>
            <a:pPr eaLnBrk="1" hangingPunct="1">
              <a:lnSpc>
                <a:spcPct val="90000"/>
              </a:lnSpc>
            </a:pPr>
            <a:r>
              <a:rPr lang="zh-CN" altLang="en-US" sz="2400" dirty="0"/>
              <a:t>不如图形工具形象直观</a:t>
            </a:r>
          </a:p>
          <a:p>
            <a:pPr eaLnBrk="1" hangingPunct="1">
              <a:lnSpc>
                <a:spcPct val="90000"/>
              </a:lnSpc>
            </a:pPr>
            <a:r>
              <a:rPr lang="zh-CN" altLang="en-US" sz="2400" dirty="0"/>
              <a:t>描述复杂条件组合与动作间对应关系时，不如判定表清晰简单</a:t>
            </a:r>
          </a:p>
        </p:txBody>
      </p:sp>
      <p:sp>
        <p:nvSpPr>
          <p:cNvPr id="2" name="页脚占位符 1">
            <a:extLst>
              <a:ext uri="{FF2B5EF4-FFF2-40B4-BE49-F238E27FC236}">
                <a16:creationId xmlns:a16="http://schemas.microsoft.com/office/drawing/2014/main" id="{7B242832-7829-5741-B138-D88F0FBC15C6}"/>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4EE8132C-4BD2-5B4D-80A7-CA2C0FA02E0B}"/>
              </a:ext>
            </a:extLst>
          </p:cNvPr>
          <p:cNvSpPr>
            <a:spLocks noGrp="1"/>
          </p:cNvSpPr>
          <p:nvPr>
            <p:ph type="sldNum" sz="quarter" idx="12"/>
          </p:nvPr>
        </p:nvSpPr>
        <p:spPr/>
        <p:txBody>
          <a:bodyPr/>
          <a:lstStyle/>
          <a:p>
            <a:fld id="{5B3F3CCD-5AE8-4BDA-99FD-25BB3DCCC447}" type="slidenum">
              <a:rPr lang="zh-CN" altLang="en-US" smtClean="0"/>
              <a:t>142</a:t>
            </a:fld>
            <a:endParaRPr lang="zh-CN" altLang="en-US"/>
          </a:p>
        </p:txBody>
      </p:sp>
    </p:spTree>
    <p:extLst>
      <p:ext uri="{BB962C8B-B14F-4D97-AF65-F5344CB8AC3E}">
        <p14:creationId xmlns:p14="http://schemas.microsoft.com/office/powerpoint/2010/main" val="191355450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18280-61A5-45D3-BE3A-DA923C6152FE}"/>
              </a:ext>
            </a:extLst>
          </p:cNvPr>
          <p:cNvSpPr>
            <a:spLocks noGrp="1"/>
          </p:cNvSpPr>
          <p:nvPr>
            <p:ph type="title"/>
          </p:nvPr>
        </p:nvSpPr>
        <p:spPr/>
        <p:txBody>
          <a:bodyPr/>
          <a:lstStyle/>
          <a:p>
            <a:r>
              <a:rPr lang="en-US" altLang="zh-CN" dirty="0"/>
              <a:t>4.8. </a:t>
            </a:r>
            <a:r>
              <a:rPr lang="zh-CN" altLang="en-US" dirty="0"/>
              <a:t>小结</a:t>
            </a:r>
          </a:p>
        </p:txBody>
      </p:sp>
      <p:sp>
        <p:nvSpPr>
          <p:cNvPr id="3" name="内容占位符 2">
            <a:extLst>
              <a:ext uri="{FF2B5EF4-FFF2-40B4-BE49-F238E27FC236}">
                <a16:creationId xmlns:a16="http://schemas.microsoft.com/office/drawing/2014/main" id="{335E2985-80A6-4EA1-908B-B41D8FE41835}"/>
              </a:ext>
            </a:extLst>
          </p:cNvPr>
          <p:cNvSpPr>
            <a:spLocks noGrp="1"/>
          </p:cNvSpPr>
          <p:nvPr>
            <p:ph idx="1"/>
          </p:nvPr>
        </p:nvSpPr>
        <p:spPr/>
        <p:txBody>
          <a:bodyPr/>
          <a:lstStyle/>
          <a:p>
            <a:r>
              <a:rPr lang="zh-CN" altLang="en-US" dirty="0"/>
              <a:t>        软件设计人员可以依据结构化分析阶段完成的数据流图、处理加工逻辑说明、状态转换图和数据模型来开展软件设计工作，实现软件需求到软件设计的映射。</a:t>
            </a:r>
            <a:endParaRPr lang="en-US" altLang="zh-CN" dirty="0"/>
          </a:p>
          <a:p>
            <a:endParaRPr lang="en-US" altLang="zh-CN" dirty="0"/>
          </a:p>
          <a:p>
            <a:r>
              <a:rPr lang="en-US" altLang="zh-CN" dirty="0"/>
              <a:t>       </a:t>
            </a:r>
            <a:r>
              <a:rPr lang="zh-CN" altLang="en-US" dirty="0"/>
              <a:t>结构化程序设计模块独立性评价（耦合、内聚）</a:t>
            </a:r>
            <a:endParaRPr lang="en-US" altLang="zh-CN" dirty="0"/>
          </a:p>
          <a:p>
            <a:endParaRPr lang="en-US" altLang="zh-CN" dirty="0"/>
          </a:p>
          <a:p>
            <a:r>
              <a:rPr lang="en-US" altLang="zh-CN" dirty="0"/>
              <a:t>       </a:t>
            </a:r>
            <a:r>
              <a:rPr lang="zh-CN" altLang="en-US" dirty="0"/>
              <a:t>系统结构设计（数据流图到系统结构图的转换：变换流、事务流）</a:t>
            </a:r>
            <a:endParaRPr lang="en-US" altLang="zh-CN" dirty="0"/>
          </a:p>
          <a:p>
            <a:endParaRPr lang="en-US" altLang="zh-CN" dirty="0"/>
          </a:p>
          <a:p>
            <a:r>
              <a:rPr lang="en-US" altLang="zh-CN" dirty="0"/>
              <a:t>       </a:t>
            </a:r>
            <a:r>
              <a:rPr lang="zh-CN" altLang="en-US" dirty="0"/>
              <a:t>数据设计（数据元素设计、数据结构设计、数据存储设计、数据库设计）</a:t>
            </a:r>
            <a:endParaRPr lang="en-US" altLang="zh-CN" dirty="0"/>
          </a:p>
          <a:p>
            <a:endParaRPr lang="en-US" altLang="zh-CN" dirty="0"/>
          </a:p>
          <a:p>
            <a:r>
              <a:rPr lang="zh-CN" altLang="en-US" dirty="0"/>
              <a:t>       软件模块的处理流程设计（程序流程图、盒图、</a:t>
            </a:r>
            <a:r>
              <a:rPr lang="en-US" altLang="zh-CN" dirty="0"/>
              <a:t>PAD</a:t>
            </a:r>
            <a:r>
              <a:rPr lang="zh-CN" altLang="en-US" dirty="0"/>
              <a:t>图、</a:t>
            </a:r>
            <a:r>
              <a:rPr lang="en-US" altLang="zh-CN" dirty="0"/>
              <a:t>PDL</a:t>
            </a:r>
            <a:r>
              <a:rPr lang="zh-CN" altLang="en-US" dirty="0"/>
              <a:t>）</a:t>
            </a:r>
          </a:p>
        </p:txBody>
      </p:sp>
      <p:sp>
        <p:nvSpPr>
          <p:cNvPr id="7" name="页脚占位符 6">
            <a:extLst>
              <a:ext uri="{FF2B5EF4-FFF2-40B4-BE49-F238E27FC236}">
                <a16:creationId xmlns:a16="http://schemas.microsoft.com/office/drawing/2014/main" id="{2348FDF0-65CF-B741-99BB-15D12B5ED4F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8" name="灯片编号占位符 7">
            <a:extLst>
              <a:ext uri="{FF2B5EF4-FFF2-40B4-BE49-F238E27FC236}">
                <a16:creationId xmlns:a16="http://schemas.microsoft.com/office/drawing/2014/main" id="{112AD84A-D533-EB4A-ADC2-1EC9A27B1953}"/>
              </a:ext>
            </a:extLst>
          </p:cNvPr>
          <p:cNvSpPr>
            <a:spLocks noGrp="1"/>
          </p:cNvSpPr>
          <p:nvPr>
            <p:ph type="sldNum" sz="quarter" idx="12"/>
          </p:nvPr>
        </p:nvSpPr>
        <p:spPr/>
        <p:txBody>
          <a:bodyPr/>
          <a:lstStyle/>
          <a:p>
            <a:fld id="{5B3F3CCD-5AE8-4BDA-99FD-25BB3DCCC447}" type="slidenum">
              <a:rPr lang="zh-CN" altLang="en-US" smtClean="0"/>
              <a:t>143</a:t>
            </a:fld>
            <a:endParaRPr lang="zh-CN" altLang="en-US"/>
          </a:p>
        </p:txBody>
      </p:sp>
    </p:spTree>
    <p:extLst>
      <p:ext uri="{BB962C8B-B14F-4D97-AF65-F5344CB8AC3E}">
        <p14:creationId xmlns:p14="http://schemas.microsoft.com/office/powerpoint/2010/main" val="1328430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a:extLst>
              <a:ext uri="{FF2B5EF4-FFF2-40B4-BE49-F238E27FC236}">
                <a16:creationId xmlns:a16="http://schemas.microsoft.com/office/drawing/2014/main" id="{2F0E5EE5-F292-0445-ADF4-63509F5D7A12}"/>
              </a:ext>
            </a:extLst>
          </p:cNvPr>
          <p:cNvSpPr>
            <a:spLocks noGrp="1" noChangeArrowheads="1"/>
          </p:cNvSpPr>
          <p:nvPr>
            <p:ph type="title"/>
          </p:nvPr>
        </p:nvSpPr>
        <p:spPr>
          <a:xfrm>
            <a:off x="664779" y="172326"/>
            <a:ext cx="8153400" cy="685800"/>
          </a:xfrm>
          <a:noFill/>
        </p:spPr>
        <p:txBody>
          <a:bodyPr/>
          <a:lstStyle/>
          <a:p>
            <a:pPr algn="just" eaLnBrk="1" hangingPunct="1">
              <a:lnSpc>
                <a:spcPct val="90000"/>
              </a:lnSpc>
            </a:pPr>
            <a:r>
              <a:rPr lang="zh-CN" altLang="en-US" dirty="0">
                <a:latin typeface="隶书" pitchFamily="49" charset="-122"/>
              </a:rPr>
              <a:t>例:开发一个</a:t>
            </a:r>
            <a:r>
              <a:rPr lang="en-US" altLang="zh-CN" dirty="0">
                <a:latin typeface="隶书" pitchFamily="49" charset="-122"/>
              </a:rPr>
              <a:t>CAD</a:t>
            </a:r>
            <a:r>
              <a:rPr lang="zh-CN" altLang="en-US" dirty="0">
                <a:latin typeface="隶书" pitchFamily="49" charset="-122"/>
              </a:rPr>
              <a:t>软件时的三种抽象层次</a:t>
            </a:r>
          </a:p>
        </p:txBody>
      </p:sp>
      <p:sp>
        <p:nvSpPr>
          <p:cNvPr id="328707" name="Rectangle 3">
            <a:extLst>
              <a:ext uri="{FF2B5EF4-FFF2-40B4-BE49-F238E27FC236}">
                <a16:creationId xmlns:a16="http://schemas.microsoft.com/office/drawing/2014/main" id="{D64669C2-316A-C146-A6FD-83A4C5B1223F}"/>
              </a:ext>
            </a:extLst>
          </p:cNvPr>
          <p:cNvSpPr>
            <a:spLocks noGrp="1" noChangeArrowheads="1"/>
          </p:cNvSpPr>
          <p:nvPr>
            <p:ph type="body" idx="1"/>
          </p:nvPr>
        </p:nvSpPr>
        <p:spPr>
          <a:xfrm>
            <a:off x="664779" y="987973"/>
            <a:ext cx="10547704" cy="5265682"/>
          </a:xfrm>
          <a:noFill/>
        </p:spPr>
        <p:txBody>
          <a:bodyPr>
            <a:normAutofit/>
          </a:bodyPr>
          <a:lstStyle/>
          <a:p>
            <a:pPr>
              <a:lnSpc>
                <a:spcPct val="110000"/>
              </a:lnSpc>
            </a:pPr>
            <a:r>
              <a:rPr lang="zh-CN" altLang="en-US" sz="2400" u="sng" dirty="0">
                <a:solidFill>
                  <a:srgbClr val="CC3399"/>
                </a:solidFill>
                <a:effectLst>
                  <a:outerShdw blurRad="38100" dist="38100" dir="2700000" algn="tl">
                    <a:srgbClr val="C0C0C0"/>
                  </a:outerShdw>
                </a:effectLst>
                <a:latin typeface="楷体_GB2312" pitchFamily="49" charset="-122"/>
              </a:rPr>
              <a:t>抽象层次</a:t>
            </a:r>
            <a:r>
              <a:rPr lang="zh-CN" altLang="en-US" sz="2400" u="sng" dirty="0">
                <a:solidFill>
                  <a:srgbClr val="CC3399"/>
                </a:solidFill>
                <a:effectLst>
                  <a:outerShdw blurRad="38100" dist="38100" dir="2700000" algn="tl">
                    <a:srgbClr val="C0C0C0"/>
                  </a:outerShdw>
                </a:effectLst>
                <a:latin typeface="隶书" pitchFamily="49" charset="-122"/>
              </a:rPr>
              <a:t>Ⅲ</a:t>
            </a:r>
            <a:r>
              <a:rPr lang="zh-CN" altLang="en-US" sz="2400" u="sng" dirty="0">
                <a:solidFill>
                  <a:srgbClr val="CC3399"/>
                </a:solidFill>
                <a:effectLst>
                  <a:outerShdw blurRad="38100" dist="38100" dir="2700000" algn="tl">
                    <a:srgbClr val="C0C0C0"/>
                  </a:outerShdw>
                </a:effectLst>
                <a:latin typeface="楷体_GB2312" pitchFamily="49" charset="-122"/>
              </a:rPr>
              <a:t>. </a:t>
            </a:r>
            <a:r>
              <a:rPr lang="zh-CN" altLang="en-US" sz="2400" dirty="0">
                <a:effectLst>
                  <a:outerShdw blurRad="38100" dist="38100" dir="2700000" algn="tl">
                    <a:srgbClr val="C0C0C0"/>
                  </a:outerShdw>
                </a:effectLst>
                <a:latin typeface="楷体_GB2312" pitchFamily="49" charset="-122"/>
              </a:rPr>
              <a:t>程序过程表示。</a:t>
            </a:r>
            <a:br>
              <a:rPr lang="zh-CN" altLang="en-US" sz="2400" dirty="0">
                <a:effectLst>
                  <a:outerShdw blurRad="38100" dist="38100" dir="2700000" algn="tl">
                    <a:srgbClr val="C0C0C0"/>
                  </a:outerShdw>
                </a:effectLst>
                <a:latin typeface="楷体_GB2312" pitchFamily="49" charset="-122"/>
              </a:rPr>
            </a:br>
            <a:endParaRPr lang="en-US" altLang="zh-CN" sz="2400" dirty="0">
              <a:effectLst>
                <a:outerShdw blurRad="38100" dist="38100" dir="2700000" algn="tl">
                  <a:srgbClr val="C0C0C0"/>
                </a:outerShdw>
              </a:effectLst>
              <a:latin typeface="楷体_GB2312" pitchFamily="49" charset="-122"/>
            </a:endParaRPr>
          </a:p>
          <a:p>
            <a:pPr>
              <a:lnSpc>
                <a:spcPct val="110000"/>
              </a:lnSpc>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400" dirty="0">
                <a:effectLst>
                  <a:outerShdw blurRad="38100" dist="38100" dir="2700000" algn="tl">
                    <a:srgbClr val="C0C0C0"/>
                  </a:outerShdw>
                </a:effectLst>
                <a:latin typeface="Times New Roman" panose="02020603050405020304" pitchFamily="18" charset="0"/>
                <a:ea typeface="黑体" panose="02010609060101010101" pitchFamily="49" charset="-122"/>
              </a:rPr>
              <a:t>PROCEDURE：2-D drawing creation</a:t>
            </a:r>
            <a:b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b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400" dirty="0">
                <a:effectLst>
                  <a:outerShdw blurRad="38100" dist="38100" dir="2700000" algn="tl">
                    <a:srgbClr val="C0C0C0"/>
                  </a:outerShdw>
                </a:effectLst>
                <a:latin typeface="Times New Roman" panose="02020603050405020304" pitchFamily="18" charset="0"/>
                <a:ea typeface="黑体" panose="02010609060101010101" pitchFamily="49" charset="-122"/>
              </a:rPr>
              <a:t>REPEAT UNTIL (drawing creation task terminates) </a:t>
            </a:r>
            <a:br>
              <a:rPr lang="en-US" altLang="zh-CN" sz="2400" dirty="0">
                <a:effectLst>
                  <a:outerShdw blurRad="38100" dist="38100" dir="2700000" algn="tl">
                    <a:srgbClr val="C0C0C0"/>
                  </a:outerShdw>
                </a:effectLst>
                <a:latin typeface="Times New Roman" panose="02020603050405020304" pitchFamily="18" charset="0"/>
                <a:ea typeface="黑体" panose="02010609060101010101" pitchFamily="49" charset="-122"/>
              </a:rPr>
            </a:br>
            <a:r>
              <a:rPr lang="en-US" altLang="zh-CN" sz="2400" dirty="0">
                <a:effectLst>
                  <a:outerShdw blurRad="38100" dist="38100" dir="2700000" algn="tl">
                    <a:srgbClr val="C0C0C0"/>
                  </a:outerShdw>
                </a:effectLst>
                <a:latin typeface="Times New Roman" panose="02020603050405020304" pitchFamily="18" charset="0"/>
                <a:ea typeface="黑体" panose="02010609060101010101" pitchFamily="49" charset="-122"/>
              </a:rPr>
              <a:t>      DO WHILE (digitizer interaction occurs)</a:t>
            </a:r>
          </a:p>
          <a:p>
            <a:pPr>
              <a:lnSpc>
                <a:spcPct val="110000"/>
              </a:lnSpc>
              <a:buNone/>
            </a:pPr>
            <a:r>
              <a:rPr lang="en-US" altLang="zh-CN" sz="2400" dirty="0">
                <a:effectLst>
                  <a:outerShdw blurRad="38100" dist="38100" dir="2700000" algn="tl">
                    <a:srgbClr val="C0C0C0"/>
                  </a:outerShdw>
                </a:effectLst>
                <a:latin typeface="Times New Roman" panose="02020603050405020304" pitchFamily="18" charset="0"/>
              </a:rPr>
              <a:t>          digitizer interface task;</a:t>
            </a:r>
            <a:br>
              <a:rPr lang="en-US" altLang="zh-CN" sz="2400" dirty="0">
                <a:effectLst>
                  <a:outerShdw blurRad="38100" dist="38100" dir="2700000" algn="tl">
                    <a:srgbClr val="C0C0C0"/>
                  </a:outerShdw>
                </a:effectLst>
                <a:latin typeface="Times New Roman" panose="02020603050405020304" pitchFamily="18" charset="0"/>
              </a:rPr>
            </a:br>
            <a:r>
              <a:rPr lang="en-US" altLang="zh-CN" sz="2400" dirty="0">
                <a:effectLst>
                  <a:outerShdw blurRad="38100" dist="38100" dir="2700000" algn="tl">
                    <a:srgbClr val="C0C0C0"/>
                  </a:outerShdw>
                </a:effectLst>
                <a:latin typeface="Times New Roman" panose="02020603050405020304" pitchFamily="18" charset="0"/>
              </a:rPr>
              <a:t>          DETERMINE drawing request CASE;</a:t>
            </a:r>
            <a:br>
              <a:rPr lang="en-US" altLang="zh-CN" sz="2400" dirty="0">
                <a:effectLst>
                  <a:outerShdw blurRad="38100" dist="38100" dir="2700000" algn="tl">
                    <a:srgbClr val="C0C0C0"/>
                  </a:outerShdw>
                </a:effectLst>
                <a:latin typeface="Times New Roman" panose="02020603050405020304" pitchFamily="18" charset="0"/>
              </a:rPr>
            </a:br>
            <a:r>
              <a:rPr lang="en-US" altLang="zh-CN" sz="2400" dirty="0">
                <a:effectLst>
                  <a:outerShdw blurRad="38100" dist="38100" dir="2700000" algn="tl">
                    <a:srgbClr val="C0C0C0"/>
                  </a:outerShdw>
                </a:effectLst>
                <a:latin typeface="Times New Roman" panose="02020603050405020304" pitchFamily="18" charset="0"/>
              </a:rPr>
              <a:t>              line：         line drawing task;</a:t>
            </a:r>
            <a:br>
              <a:rPr lang="en-US" altLang="zh-CN" sz="2400" dirty="0">
                <a:effectLst>
                  <a:outerShdw blurRad="38100" dist="38100" dir="2700000" algn="tl">
                    <a:srgbClr val="C0C0C0"/>
                  </a:outerShdw>
                </a:effectLst>
                <a:latin typeface="Times New Roman" panose="02020603050405020304" pitchFamily="18" charset="0"/>
              </a:rPr>
            </a:br>
            <a:r>
              <a:rPr lang="en-US" altLang="zh-CN" sz="2400" dirty="0">
                <a:effectLst>
                  <a:outerShdw blurRad="38100" dist="38100" dir="2700000" algn="tl">
                    <a:srgbClr val="C0C0C0"/>
                  </a:outerShdw>
                </a:effectLst>
                <a:latin typeface="Times New Roman" panose="02020603050405020304" pitchFamily="18" charset="0"/>
              </a:rPr>
              <a:t>              rectangle:   rectangle drawing task; </a:t>
            </a:r>
            <a:br>
              <a:rPr lang="en-US" altLang="zh-CN" sz="2400" dirty="0">
                <a:effectLst>
                  <a:outerShdw blurRad="38100" dist="38100" dir="2700000" algn="tl">
                    <a:srgbClr val="C0C0C0"/>
                  </a:outerShdw>
                </a:effectLst>
                <a:latin typeface="Times New Roman" panose="02020603050405020304" pitchFamily="18" charset="0"/>
              </a:rPr>
            </a:br>
            <a:r>
              <a:rPr lang="en-US" altLang="zh-CN" sz="2400" dirty="0">
                <a:effectLst>
                  <a:outerShdw blurRad="38100" dist="38100" dir="2700000" algn="tl">
                    <a:srgbClr val="C0C0C0"/>
                  </a:outerShdw>
                </a:effectLst>
                <a:latin typeface="Times New Roman" panose="02020603050405020304" pitchFamily="18" charset="0"/>
              </a:rPr>
              <a:t>              circle：      circle drawing task; </a:t>
            </a:r>
            <a:br>
              <a:rPr lang="en-US" altLang="zh-CN" sz="2400" dirty="0">
                <a:effectLst>
                  <a:outerShdw blurRad="38100" dist="38100" dir="2700000" algn="tl">
                    <a:srgbClr val="C0C0C0"/>
                  </a:outerShdw>
                </a:effectLst>
                <a:latin typeface="Times New Roman" panose="02020603050405020304" pitchFamily="18" charset="0"/>
              </a:rPr>
            </a:br>
            <a:r>
              <a:rPr lang="en-US" altLang="zh-CN" sz="2400" dirty="0">
                <a:latin typeface="Times New Roman" panose="02020603050405020304" pitchFamily="18" charset="0"/>
              </a:rPr>
              <a:t>              </a:t>
            </a:r>
            <a:r>
              <a:rPr lang="en-US" altLang="zh-CN" sz="2400" dirty="0">
                <a:effectLst>
                  <a:outerShdw blurRad="38100" dist="38100" dir="2700000" algn="tl">
                    <a:srgbClr val="C0C0C0"/>
                  </a:outerShdw>
                </a:effectLst>
                <a:latin typeface="Times New Roman" panose="02020603050405020304" pitchFamily="18" charset="0"/>
              </a:rPr>
              <a:t>……</a:t>
            </a:r>
            <a:endParaRPr lang="zh-CN" altLang="en-US" sz="2400" dirty="0">
              <a:latin typeface="楷体_GB2312" pitchFamily="49" charset="-122"/>
            </a:endParaRPr>
          </a:p>
          <a:p>
            <a:endParaRPr lang="zh-CN" altLang="en-US" sz="2400" dirty="0">
              <a:latin typeface="楷体_GB2312" pitchFamily="49" charset="-122"/>
            </a:endParaRPr>
          </a:p>
        </p:txBody>
      </p:sp>
      <p:sp>
        <p:nvSpPr>
          <p:cNvPr id="2" name="灯片编号占位符 1">
            <a:extLst>
              <a:ext uri="{FF2B5EF4-FFF2-40B4-BE49-F238E27FC236}">
                <a16:creationId xmlns:a16="http://schemas.microsoft.com/office/drawing/2014/main" id="{7A477D1A-11E7-CF4C-ACD1-6EBCA5276FB1}"/>
              </a:ext>
            </a:extLst>
          </p:cNvPr>
          <p:cNvSpPr>
            <a:spLocks noGrp="1"/>
          </p:cNvSpPr>
          <p:nvPr>
            <p:ph type="sldNum" sz="quarter" idx="12"/>
          </p:nvPr>
        </p:nvSpPr>
        <p:spPr/>
        <p:txBody>
          <a:bodyPr/>
          <a:lstStyle/>
          <a:p>
            <a:fld id="{5B3F3CCD-5AE8-4BDA-99FD-25BB3DCCC447}" type="slidenum">
              <a:rPr lang="zh-CN" altLang="en-US" smtClean="0"/>
              <a:t>15</a:t>
            </a:fld>
            <a:endParaRPr lang="zh-CN" altLang="en-US"/>
          </a:p>
        </p:txBody>
      </p:sp>
      <p:sp>
        <p:nvSpPr>
          <p:cNvPr id="3" name="页脚占位符 2">
            <a:extLst>
              <a:ext uri="{FF2B5EF4-FFF2-40B4-BE49-F238E27FC236}">
                <a16:creationId xmlns:a16="http://schemas.microsoft.com/office/drawing/2014/main" id="{59D03812-E756-7745-8445-294169504811}"/>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1809557469"/>
      </p:ext>
    </p:extLst>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a:extLst>
              <a:ext uri="{FF2B5EF4-FFF2-40B4-BE49-F238E27FC236}">
                <a16:creationId xmlns:a16="http://schemas.microsoft.com/office/drawing/2014/main" id="{88162EF5-A02F-E249-8D53-BED656B7CFA0}"/>
              </a:ext>
            </a:extLst>
          </p:cNvPr>
          <p:cNvSpPr>
            <a:spLocks noGrp="1" noChangeArrowheads="1"/>
          </p:cNvSpPr>
          <p:nvPr>
            <p:ph type="title"/>
          </p:nvPr>
        </p:nvSpPr>
        <p:spPr>
          <a:xfrm>
            <a:off x="653558" y="119226"/>
            <a:ext cx="5562600" cy="719138"/>
          </a:xfrm>
        </p:spPr>
        <p:txBody>
          <a:bodyPr/>
          <a:lstStyle/>
          <a:p>
            <a:pPr eaLnBrk="1" hangingPunct="1"/>
            <a:r>
              <a:rPr lang="zh-CN" altLang="en-US" dirty="0">
                <a:latin typeface="隶书" pitchFamily="49" charset="-122"/>
              </a:rPr>
              <a:t>4.2.3 逐步求精</a:t>
            </a:r>
            <a:endParaRPr lang="en-US" altLang="zh-CN" dirty="0">
              <a:latin typeface="隶书" pitchFamily="49" charset="-122"/>
            </a:endParaRPr>
          </a:p>
        </p:txBody>
      </p:sp>
      <p:sp>
        <p:nvSpPr>
          <p:cNvPr id="189443" name="Rectangle 3">
            <a:extLst>
              <a:ext uri="{FF2B5EF4-FFF2-40B4-BE49-F238E27FC236}">
                <a16:creationId xmlns:a16="http://schemas.microsoft.com/office/drawing/2014/main" id="{31C101D8-8EE6-F348-99A4-1DF7169F1D14}"/>
              </a:ext>
            </a:extLst>
          </p:cNvPr>
          <p:cNvSpPr>
            <a:spLocks noGrp="1" noChangeArrowheads="1"/>
          </p:cNvSpPr>
          <p:nvPr>
            <p:ph type="body" idx="1"/>
          </p:nvPr>
        </p:nvSpPr>
        <p:spPr>
          <a:xfrm>
            <a:off x="653557" y="1008993"/>
            <a:ext cx="10558925" cy="3600450"/>
          </a:xfrm>
          <a:noFill/>
        </p:spPr>
        <p:txBody>
          <a:bodyPr>
            <a:normAutofit/>
          </a:bodyPr>
          <a:lstStyle/>
          <a:p>
            <a:pPr eaLnBrk="1" hangingPunct="1">
              <a:lnSpc>
                <a:spcPct val="110000"/>
              </a:lnSpc>
            </a:pPr>
            <a:r>
              <a:rPr lang="zh-CN" altLang="en-US" sz="2400" dirty="0">
                <a:effectLst>
                  <a:outerShdw blurRad="38100" dist="38100" dir="2700000" algn="tl">
                    <a:srgbClr val="C0C0C0"/>
                  </a:outerShdw>
                </a:effectLst>
              </a:rPr>
              <a:t>定义：</a:t>
            </a:r>
            <a:r>
              <a:rPr lang="zh-CN" altLang="en-US" sz="2400" dirty="0"/>
              <a:t>为了能集中精力解决主要问题而尽量推迟对问题细节的考虑。</a:t>
            </a:r>
          </a:p>
          <a:p>
            <a:pPr eaLnBrk="1" hangingPunct="1">
              <a:lnSpc>
                <a:spcPct val="110000"/>
              </a:lnSpc>
            </a:pPr>
            <a:r>
              <a:rPr lang="zh-CN" altLang="en-US" sz="2400" dirty="0">
                <a:effectLst>
                  <a:outerShdw blurRad="38100" dist="38100" dir="2700000" algn="tl">
                    <a:srgbClr val="C0C0C0"/>
                  </a:outerShdw>
                </a:effectLst>
              </a:rPr>
              <a:t>基本思想：</a:t>
            </a:r>
            <a:r>
              <a:rPr lang="zh-CN" altLang="en-US" sz="2400" dirty="0"/>
              <a:t>将软件的体系结构按自顶向下方式，对各个层次的过程细节和数据细节逐层细化，直到用程序设计语言的语句能够实现为止，最后确立整个体系结构。</a:t>
            </a:r>
          </a:p>
        </p:txBody>
      </p:sp>
      <p:graphicFrame>
        <p:nvGraphicFramePr>
          <p:cNvPr id="5" name="对象 4">
            <a:extLst>
              <a:ext uri="{FF2B5EF4-FFF2-40B4-BE49-F238E27FC236}">
                <a16:creationId xmlns:a16="http://schemas.microsoft.com/office/drawing/2014/main" id="{842B547B-08CB-F54C-8C83-56B49B377A3A}"/>
              </a:ext>
            </a:extLst>
          </p:cNvPr>
          <p:cNvGraphicFramePr>
            <a:graphicFrameLocks noChangeAspect="1"/>
          </p:cNvGraphicFramePr>
          <p:nvPr>
            <p:extLst>
              <p:ext uri="{D42A27DB-BD31-4B8C-83A1-F6EECF244321}">
                <p14:modId xmlns:p14="http://schemas.microsoft.com/office/powerpoint/2010/main" val="2788657046"/>
              </p:ext>
            </p:extLst>
          </p:nvPr>
        </p:nvGraphicFramePr>
        <p:xfrm>
          <a:off x="653557" y="2782236"/>
          <a:ext cx="7616220" cy="3374571"/>
        </p:xfrm>
        <a:graphic>
          <a:graphicData uri="http://schemas.openxmlformats.org/presentationml/2006/ole">
            <mc:AlternateContent xmlns:mc="http://schemas.openxmlformats.org/markup-compatibility/2006">
              <mc:Choice xmlns:v="urn:schemas-microsoft-com:vml" Requires="v">
                <p:oleObj spid="_x0000_s136250" r:id="rId4" imgW="8729516" imgH="3890671" progId="Visio.Drawing.15">
                  <p:embed/>
                </p:oleObj>
              </mc:Choice>
              <mc:Fallback>
                <p:oleObj r:id="rId4" imgW="8729516" imgH="3890671" progId="Visio.Drawing.15">
                  <p:embed/>
                  <p:pic>
                    <p:nvPicPr>
                      <p:cNvPr id="9" name="对象 8">
                        <a:extLst>
                          <a:ext uri="{FF2B5EF4-FFF2-40B4-BE49-F238E27FC236}">
                            <a16:creationId xmlns:a16="http://schemas.microsoft.com/office/drawing/2014/main" id="{5F2474A7-1F0D-4EF6-BFB0-21E14C1D77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557" y="2782236"/>
                        <a:ext cx="7616220" cy="3374571"/>
                      </a:xfrm>
                      <a:prstGeom prst="rect">
                        <a:avLst/>
                      </a:prstGeom>
                      <a:noFill/>
                    </p:spPr>
                  </p:pic>
                </p:oleObj>
              </mc:Fallback>
            </mc:AlternateContent>
          </a:graphicData>
        </a:graphic>
      </p:graphicFrame>
      <p:sp>
        <p:nvSpPr>
          <p:cNvPr id="6" name="矩形 5">
            <a:extLst>
              <a:ext uri="{FF2B5EF4-FFF2-40B4-BE49-F238E27FC236}">
                <a16:creationId xmlns:a16="http://schemas.microsoft.com/office/drawing/2014/main" id="{E07426B3-FB0D-F548-A408-AF12EEDD7EFF}"/>
              </a:ext>
            </a:extLst>
          </p:cNvPr>
          <p:cNvSpPr/>
          <p:nvPr/>
        </p:nvSpPr>
        <p:spPr>
          <a:xfrm>
            <a:off x="8725467" y="2866319"/>
            <a:ext cx="1723549" cy="461665"/>
          </a:xfrm>
          <a:prstGeom prst="rect">
            <a:avLst/>
          </a:prstGeom>
        </p:spPr>
        <p:txBody>
          <a:bodyPr wrap="none">
            <a:spAutoFit/>
          </a:bodyPr>
          <a:lstStyle/>
          <a:p>
            <a:r>
              <a:rPr lang="zh-CN" altLang="en-US" sz="2400" dirty="0"/>
              <a:t>最高抽象层</a:t>
            </a:r>
          </a:p>
        </p:txBody>
      </p:sp>
      <p:sp>
        <p:nvSpPr>
          <p:cNvPr id="7" name="矩形 6">
            <a:extLst>
              <a:ext uri="{FF2B5EF4-FFF2-40B4-BE49-F238E27FC236}">
                <a16:creationId xmlns:a16="http://schemas.microsoft.com/office/drawing/2014/main" id="{0F999047-0FDF-DC4B-97B2-8C826DD2BC58}"/>
              </a:ext>
            </a:extLst>
          </p:cNvPr>
          <p:cNvSpPr/>
          <p:nvPr/>
        </p:nvSpPr>
        <p:spPr>
          <a:xfrm>
            <a:off x="8725466" y="3970681"/>
            <a:ext cx="1723549" cy="461665"/>
          </a:xfrm>
          <a:prstGeom prst="rect">
            <a:avLst/>
          </a:prstGeom>
        </p:spPr>
        <p:txBody>
          <a:bodyPr wrap="none">
            <a:spAutoFit/>
          </a:bodyPr>
          <a:lstStyle/>
          <a:p>
            <a:r>
              <a:rPr lang="zh-CN" altLang="en-US" sz="2400" dirty="0"/>
              <a:t>中间抽象层</a:t>
            </a:r>
          </a:p>
        </p:txBody>
      </p:sp>
      <p:sp>
        <p:nvSpPr>
          <p:cNvPr id="8" name="矩形 7">
            <a:extLst>
              <a:ext uri="{FF2B5EF4-FFF2-40B4-BE49-F238E27FC236}">
                <a16:creationId xmlns:a16="http://schemas.microsoft.com/office/drawing/2014/main" id="{9B2366A5-86B5-BE41-81E1-9DC07D216F1F}"/>
              </a:ext>
            </a:extLst>
          </p:cNvPr>
          <p:cNvSpPr/>
          <p:nvPr/>
        </p:nvSpPr>
        <p:spPr>
          <a:xfrm>
            <a:off x="8725466" y="5363880"/>
            <a:ext cx="1762149" cy="461665"/>
          </a:xfrm>
          <a:prstGeom prst="rect">
            <a:avLst/>
          </a:prstGeom>
        </p:spPr>
        <p:txBody>
          <a:bodyPr wrap="none">
            <a:spAutoFit/>
          </a:bodyPr>
          <a:lstStyle/>
          <a:p>
            <a:r>
              <a:rPr lang="zh-CN" altLang="en-US" sz="2400" dirty="0"/>
              <a:t>最低抽象层</a:t>
            </a:r>
          </a:p>
        </p:txBody>
      </p:sp>
      <p:sp>
        <p:nvSpPr>
          <p:cNvPr id="2" name="灯片编号占位符 1">
            <a:extLst>
              <a:ext uri="{FF2B5EF4-FFF2-40B4-BE49-F238E27FC236}">
                <a16:creationId xmlns:a16="http://schemas.microsoft.com/office/drawing/2014/main" id="{C2A37BCA-DA05-2A4E-9482-DD0139CF2F9F}"/>
              </a:ext>
            </a:extLst>
          </p:cNvPr>
          <p:cNvSpPr>
            <a:spLocks noGrp="1"/>
          </p:cNvSpPr>
          <p:nvPr>
            <p:ph type="sldNum" sz="quarter" idx="12"/>
          </p:nvPr>
        </p:nvSpPr>
        <p:spPr/>
        <p:txBody>
          <a:bodyPr/>
          <a:lstStyle/>
          <a:p>
            <a:fld id="{5B3F3CCD-5AE8-4BDA-99FD-25BB3DCCC447}" type="slidenum">
              <a:rPr lang="zh-CN" altLang="en-US" smtClean="0"/>
              <a:t>16</a:t>
            </a:fld>
            <a:endParaRPr lang="zh-CN" altLang="en-US"/>
          </a:p>
        </p:txBody>
      </p:sp>
      <p:sp>
        <p:nvSpPr>
          <p:cNvPr id="3" name="页脚占位符 2">
            <a:extLst>
              <a:ext uri="{FF2B5EF4-FFF2-40B4-BE49-F238E27FC236}">
                <a16:creationId xmlns:a16="http://schemas.microsoft.com/office/drawing/2014/main" id="{0E45E7AD-641A-624A-A00F-79D4210698E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1438327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a:extLst>
              <a:ext uri="{FF2B5EF4-FFF2-40B4-BE49-F238E27FC236}">
                <a16:creationId xmlns:a16="http://schemas.microsoft.com/office/drawing/2014/main" id="{F63D40FC-C6E9-1342-A1FB-EBF5F90B102B}"/>
              </a:ext>
            </a:extLst>
          </p:cNvPr>
          <p:cNvSpPr>
            <a:spLocks noGrp="1" noChangeArrowheads="1"/>
          </p:cNvSpPr>
          <p:nvPr>
            <p:ph type="title"/>
          </p:nvPr>
        </p:nvSpPr>
        <p:spPr>
          <a:xfrm>
            <a:off x="672443" y="98206"/>
            <a:ext cx="4953000" cy="762000"/>
          </a:xfrm>
        </p:spPr>
        <p:txBody>
          <a:bodyPr/>
          <a:lstStyle/>
          <a:p>
            <a:pPr eaLnBrk="1" hangingPunct="1"/>
            <a:r>
              <a:rPr lang="zh-CN" altLang="en-US" dirty="0">
                <a:latin typeface="隶书" pitchFamily="49" charset="-122"/>
              </a:rPr>
              <a:t>4.2.4 信息隐藏</a:t>
            </a:r>
          </a:p>
        </p:txBody>
      </p:sp>
      <p:sp>
        <p:nvSpPr>
          <p:cNvPr id="334851" name="Rectangle 3">
            <a:extLst>
              <a:ext uri="{FF2B5EF4-FFF2-40B4-BE49-F238E27FC236}">
                <a16:creationId xmlns:a16="http://schemas.microsoft.com/office/drawing/2014/main" id="{D488008A-43CB-6342-9671-2F1288168120}"/>
              </a:ext>
            </a:extLst>
          </p:cNvPr>
          <p:cNvSpPr>
            <a:spLocks noGrp="1" noChangeArrowheads="1"/>
          </p:cNvSpPr>
          <p:nvPr>
            <p:ph type="body" idx="1"/>
          </p:nvPr>
        </p:nvSpPr>
        <p:spPr>
          <a:xfrm>
            <a:off x="672443" y="994760"/>
            <a:ext cx="10540040" cy="4267200"/>
          </a:xfrm>
        </p:spPr>
        <p:txBody>
          <a:bodyPr>
            <a:normAutofit/>
          </a:bodyPr>
          <a:lstStyle/>
          <a:p>
            <a:pPr eaLnBrk="1" hangingPunct="1">
              <a:lnSpc>
                <a:spcPct val="115000"/>
              </a:lnSpc>
            </a:pPr>
            <a:r>
              <a:rPr lang="zh-CN" altLang="en-US" sz="2400" dirty="0">
                <a:effectLst>
                  <a:outerShdw blurRad="38100" dist="38100" dir="2700000" algn="tl">
                    <a:srgbClr val="C0C0C0"/>
                  </a:outerShdw>
                </a:effectLst>
                <a:latin typeface="楷体_GB2312" pitchFamily="49" charset="-122"/>
              </a:rPr>
              <a:t>问题：</a:t>
            </a:r>
            <a:r>
              <a:rPr lang="zh-CN" altLang="en-US" sz="2400" dirty="0">
                <a:latin typeface="楷体_GB2312" pitchFamily="49" charset="-122"/>
              </a:rPr>
              <a:t>为了得到最好的一组模块，应该怎样分解软件？</a:t>
            </a:r>
          </a:p>
          <a:p>
            <a:pPr eaLnBrk="1" hangingPunct="1">
              <a:lnSpc>
                <a:spcPct val="115000"/>
              </a:lnSpc>
            </a:pPr>
            <a:r>
              <a:rPr lang="zh-CN" altLang="en-US" sz="2400" dirty="0">
                <a:effectLst>
                  <a:outerShdw blurRad="38100" dist="38100" dir="2700000" algn="tl">
                    <a:srgbClr val="C0C0C0"/>
                  </a:outerShdw>
                </a:effectLst>
                <a:latin typeface="隶书" pitchFamily="49" charset="-122"/>
              </a:rPr>
              <a:t>信息隐藏</a:t>
            </a:r>
            <a:r>
              <a:rPr lang="zh-CN" altLang="en-US" sz="2400" dirty="0">
                <a:effectLst>
                  <a:outerShdw blurRad="38100" dist="38100" dir="2700000" algn="tl">
                    <a:srgbClr val="C0C0C0"/>
                  </a:outerShdw>
                </a:effectLst>
                <a:latin typeface="楷体_GB2312" pitchFamily="49" charset="-122"/>
              </a:rPr>
              <a:t>原理</a:t>
            </a:r>
            <a:r>
              <a:rPr lang="zh-CN" altLang="en-US" sz="2400" dirty="0">
                <a:latin typeface="楷体_GB2312" pitchFamily="49" charset="-122"/>
              </a:rPr>
              <a:t>：应该这样设计和确定模块，使得一个模块内包含的信息（数据和过程）对于不需要这些信息的模块来说是不能访问的。（细节隐藏）</a:t>
            </a:r>
          </a:p>
          <a:p>
            <a:pPr eaLnBrk="1" hangingPunct="1">
              <a:lnSpc>
                <a:spcPct val="115000"/>
              </a:lnSpc>
            </a:pPr>
            <a:r>
              <a:rPr lang="zh-CN" altLang="en-US" sz="2400" dirty="0">
                <a:latin typeface="楷体_GB2312" pitchFamily="49" charset="-122"/>
              </a:rPr>
              <a:t>给测试和维护带来的好处</a:t>
            </a:r>
          </a:p>
        </p:txBody>
      </p:sp>
      <p:sp>
        <p:nvSpPr>
          <p:cNvPr id="2" name="灯片编号占位符 1">
            <a:extLst>
              <a:ext uri="{FF2B5EF4-FFF2-40B4-BE49-F238E27FC236}">
                <a16:creationId xmlns:a16="http://schemas.microsoft.com/office/drawing/2014/main" id="{5AD64628-0B89-6D4D-92B9-CA98AE85E73C}"/>
              </a:ext>
            </a:extLst>
          </p:cNvPr>
          <p:cNvSpPr>
            <a:spLocks noGrp="1"/>
          </p:cNvSpPr>
          <p:nvPr>
            <p:ph type="sldNum" sz="quarter" idx="12"/>
          </p:nvPr>
        </p:nvSpPr>
        <p:spPr/>
        <p:txBody>
          <a:bodyPr/>
          <a:lstStyle/>
          <a:p>
            <a:fld id="{5B3F3CCD-5AE8-4BDA-99FD-25BB3DCCC447}" type="slidenum">
              <a:rPr lang="zh-CN" altLang="en-US" smtClean="0"/>
              <a:t>17</a:t>
            </a:fld>
            <a:endParaRPr lang="zh-CN" altLang="en-US"/>
          </a:p>
        </p:txBody>
      </p:sp>
      <p:sp>
        <p:nvSpPr>
          <p:cNvPr id="3" name="页脚占位符 2">
            <a:extLst>
              <a:ext uri="{FF2B5EF4-FFF2-40B4-BE49-F238E27FC236}">
                <a16:creationId xmlns:a16="http://schemas.microsoft.com/office/drawing/2014/main" id="{C522EE37-D90E-B347-AED7-4102159BE30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3213696140"/>
      </p:ext>
    </p:extLst>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a:extLst>
              <a:ext uri="{FF2B5EF4-FFF2-40B4-BE49-F238E27FC236}">
                <a16:creationId xmlns:a16="http://schemas.microsoft.com/office/drawing/2014/main" id="{3E4F7656-102B-4D44-9F87-65768E4FBF37}"/>
              </a:ext>
            </a:extLst>
          </p:cNvPr>
          <p:cNvSpPr>
            <a:spLocks noGrp="1" noChangeArrowheads="1"/>
          </p:cNvSpPr>
          <p:nvPr>
            <p:ph type="body" idx="1"/>
          </p:nvPr>
        </p:nvSpPr>
        <p:spPr>
          <a:xfrm>
            <a:off x="709093" y="972317"/>
            <a:ext cx="10503390" cy="4695825"/>
          </a:xfrm>
          <a:noFill/>
        </p:spPr>
        <p:txBody>
          <a:bodyPr>
            <a:normAutofit/>
          </a:bodyPr>
          <a:lstStyle/>
          <a:p>
            <a:pPr eaLnBrk="1" hangingPunct="1">
              <a:lnSpc>
                <a:spcPct val="110000"/>
              </a:lnSpc>
            </a:pPr>
            <a:r>
              <a:rPr lang="zh-CN" altLang="en-US" sz="2400" dirty="0">
                <a:effectLst>
                  <a:outerShdw blurRad="38100" dist="38100" dir="2700000" algn="tl">
                    <a:srgbClr val="C0C0C0"/>
                  </a:outerShdw>
                </a:effectLst>
                <a:latin typeface="楷体_GB2312" pitchFamily="49" charset="-122"/>
              </a:rPr>
              <a:t>模块独立性</a:t>
            </a:r>
            <a:r>
              <a:rPr lang="zh-CN" altLang="en-US" sz="2400" dirty="0">
                <a:latin typeface="楷体_GB2312" pitchFamily="49" charset="-122"/>
              </a:rPr>
              <a:t>：指软件系统中每个模块只涉及软件要求的具体的子功能, 和软件系统中其它模块的接口是简单的。</a:t>
            </a:r>
          </a:p>
          <a:p>
            <a:pPr lvl="1">
              <a:lnSpc>
                <a:spcPct val="110000"/>
              </a:lnSpc>
            </a:pPr>
            <a:r>
              <a:rPr lang="zh-CN" altLang="en-US" sz="2000" dirty="0">
                <a:latin typeface="楷体_GB2312" pitchFamily="49" charset="-122"/>
              </a:rPr>
              <a:t>信息隐藏的体现</a:t>
            </a:r>
          </a:p>
          <a:p>
            <a:pPr lvl="1" eaLnBrk="1" hangingPunct="1">
              <a:lnSpc>
                <a:spcPct val="110000"/>
              </a:lnSpc>
            </a:pPr>
            <a:r>
              <a:rPr lang="zh-CN" altLang="en-US" sz="2000" dirty="0">
                <a:latin typeface="楷体_GB2312" pitchFamily="49" charset="-122"/>
              </a:rPr>
              <a:t>例如, 若一个模块只具有</a:t>
            </a:r>
            <a:r>
              <a:rPr lang="zh-CN" altLang="en-US" sz="2000" dirty="0">
                <a:solidFill>
                  <a:schemeClr val="hlink"/>
                </a:solidFill>
                <a:latin typeface="楷体_GB2312" pitchFamily="49" charset="-122"/>
              </a:rPr>
              <a:t>单一</a:t>
            </a:r>
            <a:r>
              <a:rPr lang="zh-CN" altLang="en-US" sz="2000" dirty="0">
                <a:latin typeface="楷体_GB2312" pitchFamily="49" charset="-122"/>
              </a:rPr>
              <a:t>的功能且与其它模块之间</a:t>
            </a:r>
            <a:r>
              <a:rPr lang="zh-CN" altLang="en-US" sz="2000" dirty="0">
                <a:solidFill>
                  <a:schemeClr val="hlink"/>
                </a:solidFill>
                <a:latin typeface="楷体_GB2312" pitchFamily="49" charset="-122"/>
              </a:rPr>
              <a:t>没有</a:t>
            </a:r>
            <a:r>
              <a:rPr lang="zh-CN" altLang="en-US" sz="2000" dirty="0">
                <a:latin typeface="楷体_GB2312" pitchFamily="49" charset="-122"/>
              </a:rPr>
              <a:t>过多的相互作用, 则称此模块具有模块独立性</a:t>
            </a:r>
            <a:endParaRPr lang="en-US" altLang="zh-CN" sz="2000" dirty="0">
              <a:latin typeface="楷体_GB2312" pitchFamily="49" charset="-122"/>
            </a:endParaRPr>
          </a:p>
          <a:p>
            <a:pPr lvl="1" eaLnBrk="1" hangingPunct="1">
              <a:lnSpc>
                <a:spcPct val="110000"/>
              </a:lnSpc>
            </a:pPr>
            <a:endParaRPr lang="en-US" altLang="zh-CN" sz="2000" dirty="0">
              <a:latin typeface="楷体_GB2312" pitchFamily="49" charset="-122"/>
            </a:endParaRPr>
          </a:p>
          <a:p>
            <a:pPr marL="201295" lvl="1" indent="0" eaLnBrk="1" hangingPunct="1">
              <a:lnSpc>
                <a:spcPct val="110000"/>
              </a:lnSpc>
              <a:buNone/>
            </a:pPr>
            <a:r>
              <a:rPr lang="zh-CN" altLang="en-US" sz="2400" dirty="0">
                <a:latin typeface="楷体_GB2312" pitchFamily="49" charset="-122"/>
              </a:rPr>
              <a:t>一般采用两个准则度量模块独立性：</a:t>
            </a:r>
            <a:endParaRPr lang="en-US" altLang="zh-CN" sz="2400" dirty="0">
              <a:latin typeface="楷体_GB2312" pitchFamily="49" charset="-122"/>
            </a:endParaRPr>
          </a:p>
          <a:p>
            <a:pPr lvl="2">
              <a:lnSpc>
                <a:spcPct val="110000"/>
              </a:lnSpc>
              <a:buFont typeface="Arial" panose="020B0604020202020204" pitchFamily="34" charset="0"/>
              <a:buChar char="•"/>
            </a:pPr>
            <a:r>
              <a:rPr lang="zh-CN" altLang="en-US" sz="2000" dirty="0">
                <a:latin typeface="楷体_GB2312" pitchFamily="49" charset="-122"/>
              </a:rPr>
              <a:t>模块间</a:t>
            </a:r>
            <a:r>
              <a:rPr lang="zh-CN" altLang="en-US" sz="2000" dirty="0">
                <a:solidFill>
                  <a:srgbClr val="FF3300"/>
                </a:solidFill>
                <a:latin typeface="楷体_GB2312" pitchFamily="49" charset="-122"/>
              </a:rPr>
              <a:t>耦合：</a:t>
            </a:r>
            <a:r>
              <a:rPr lang="zh-CN" altLang="en-US" sz="2000" dirty="0">
                <a:latin typeface="楷体_GB2312" pitchFamily="49" charset="-122"/>
              </a:rPr>
              <a:t>一个软件结构内不同模块</a:t>
            </a:r>
            <a:r>
              <a:rPr lang="zh-CN" altLang="en-US" sz="2000" dirty="0">
                <a:solidFill>
                  <a:schemeClr val="hlink"/>
                </a:solidFill>
                <a:latin typeface="楷体_GB2312" pitchFamily="49" charset="-122"/>
              </a:rPr>
              <a:t>之间</a:t>
            </a:r>
            <a:r>
              <a:rPr lang="zh-CN" altLang="en-US" sz="2000" dirty="0">
                <a:latin typeface="楷体_GB2312" pitchFamily="49" charset="-122"/>
              </a:rPr>
              <a:t>互连程度的度量。</a:t>
            </a:r>
            <a:endParaRPr lang="en-US" altLang="zh-CN" sz="2000" dirty="0">
              <a:latin typeface="楷体_GB2312" pitchFamily="49" charset="-122"/>
            </a:endParaRPr>
          </a:p>
          <a:p>
            <a:pPr lvl="2">
              <a:lnSpc>
                <a:spcPct val="110000"/>
              </a:lnSpc>
              <a:buFont typeface="Arial" panose="020B0604020202020204" pitchFamily="34" charset="0"/>
              <a:buChar char="•"/>
            </a:pPr>
            <a:r>
              <a:rPr lang="zh-CN" altLang="en-US" sz="2000" dirty="0">
                <a:latin typeface="楷体_GB2312" pitchFamily="49" charset="-122"/>
              </a:rPr>
              <a:t>模块</a:t>
            </a:r>
            <a:r>
              <a:rPr lang="zh-CN" altLang="en-US" sz="2000" dirty="0">
                <a:solidFill>
                  <a:srgbClr val="FF3300"/>
                </a:solidFill>
                <a:latin typeface="楷体_GB2312" pitchFamily="49" charset="-122"/>
              </a:rPr>
              <a:t>内聚：</a:t>
            </a:r>
            <a:r>
              <a:rPr lang="zh-CN" altLang="en-US" sz="2000" dirty="0">
                <a:latin typeface="楷体_GB2312" pitchFamily="49" charset="-122"/>
              </a:rPr>
              <a:t>一个模块</a:t>
            </a:r>
            <a:r>
              <a:rPr lang="zh-CN" altLang="en-US" sz="2000" dirty="0">
                <a:solidFill>
                  <a:schemeClr val="hlink"/>
                </a:solidFill>
                <a:latin typeface="楷体_GB2312" pitchFamily="49" charset="-122"/>
              </a:rPr>
              <a:t>内</a:t>
            </a:r>
            <a:r>
              <a:rPr lang="zh-CN" altLang="en-US" sz="2000" dirty="0">
                <a:latin typeface="楷体_GB2312" pitchFamily="49" charset="-122"/>
              </a:rPr>
              <a:t>各个元素彼此结合的紧密程度(模块功能强度)的度量</a:t>
            </a:r>
            <a:endParaRPr lang="en-US" altLang="zh-CN" sz="2000" dirty="0">
              <a:latin typeface="楷体_GB2312" pitchFamily="49" charset="-122"/>
            </a:endParaRPr>
          </a:p>
          <a:p>
            <a:pPr marL="201295" lvl="1" indent="0">
              <a:lnSpc>
                <a:spcPct val="110000"/>
              </a:lnSpc>
              <a:buNone/>
            </a:pPr>
            <a:r>
              <a:rPr lang="zh-CN" altLang="en-US" sz="2400" dirty="0">
                <a:latin typeface="楷体_GB2312" pitchFamily="49" charset="-122"/>
              </a:rPr>
              <a:t>模块独立性比较强的模块应是</a:t>
            </a:r>
            <a:r>
              <a:rPr lang="zh-CN" altLang="en-US" sz="2400" dirty="0">
                <a:solidFill>
                  <a:schemeClr val="hlink"/>
                </a:solidFill>
                <a:effectLst>
                  <a:outerShdw blurRad="38100" dist="38100" dir="2700000" algn="tl">
                    <a:srgbClr val="C0C0C0"/>
                  </a:outerShdw>
                </a:effectLst>
                <a:latin typeface="楷体_GB2312" pitchFamily="49" charset="-122"/>
              </a:rPr>
              <a:t>高内聚低耦合</a:t>
            </a:r>
            <a:r>
              <a:rPr lang="zh-CN" altLang="en-US" sz="2400" dirty="0">
                <a:latin typeface="楷体_GB2312" pitchFamily="49" charset="-122"/>
              </a:rPr>
              <a:t>的模块</a:t>
            </a:r>
          </a:p>
        </p:txBody>
      </p:sp>
      <p:sp>
        <p:nvSpPr>
          <p:cNvPr id="24580" name="Rectangle 3">
            <a:extLst>
              <a:ext uri="{FF2B5EF4-FFF2-40B4-BE49-F238E27FC236}">
                <a16:creationId xmlns:a16="http://schemas.microsoft.com/office/drawing/2014/main" id="{5FEE922F-64F6-F949-8EBE-89BBE0AEFFD5}"/>
              </a:ext>
            </a:extLst>
          </p:cNvPr>
          <p:cNvSpPr>
            <a:spLocks noGrp="1" noChangeArrowheads="1"/>
          </p:cNvSpPr>
          <p:nvPr>
            <p:ph type="title"/>
          </p:nvPr>
        </p:nvSpPr>
        <p:spPr>
          <a:xfrm>
            <a:off x="622575" y="150759"/>
            <a:ext cx="7793037" cy="677863"/>
          </a:xfrm>
        </p:spPr>
        <p:txBody>
          <a:bodyPr/>
          <a:lstStyle/>
          <a:p>
            <a:pPr eaLnBrk="1" hangingPunct="1"/>
            <a:r>
              <a:rPr lang="zh-CN" altLang="en-US" dirty="0">
                <a:solidFill>
                  <a:schemeClr val="tx1"/>
                </a:solidFill>
                <a:latin typeface="隶书" pitchFamily="49" charset="-122"/>
              </a:rPr>
              <a:t>4.3</a:t>
            </a:r>
            <a:r>
              <a:rPr lang="en-US" altLang="zh-CN" dirty="0">
                <a:solidFill>
                  <a:schemeClr val="tx1"/>
                </a:solidFill>
                <a:latin typeface="隶书" pitchFamily="49" charset="-122"/>
              </a:rPr>
              <a:t>.1</a:t>
            </a:r>
            <a:r>
              <a:rPr lang="zh-CN" altLang="en-US" dirty="0">
                <a:solidFill>
                  <a:schemeClr val="tx1"/>
                </a:solidFill>
                <a:latin typeface="隶书" pitchFamily="49" charset="-122"/>
              </a:rPr>
              <a:t> 模块独立</a:t>
            </a:r>
          </a:p>
        </p:txBody>
      </p:sp>
      <p:sp>
        <p:nvSpPr>
          <p:cNvPr id="2" name="页脚占位符 1">
            <a:extLst>
              <a:ext uri="{FF2B5EF4-FFF2-40B4-BE49-F238E27FC236}">
                <a16:creationId xmlns:a16="http://schemas.microsoft.com/office/drawing/2014/main" id="{B9611E45-980F-B346-BD6F-5D079CF32B0E}"/>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C59E2315-FF44-1046-8FF2-64B7C6ABCCA3}"/>
              </a:ext>
            </a:extLst>
          </p:cNvPr>
          <p:cNvSpPr>
            <a:spLocks noGrp="1"/>
          </p:cNvSpPr>
          <p:nvPr>
            <p:ph type="sldNum" sz="quarter" idx="12"/>
          </p:nvPr>
        </p:nvSpPr>
        <p:spPr/>
        <p:txBody>
          <a:bodyPr/>
          <a:lstStyle/>
          <a:p>
            <a:fld id="{5B3F3CCD-5AE8-4BDA-99FD-25BB3DCCC447}" type="slidenum">
              <a:rPr lang="zh-CN" altLang="en-US" smtClean="0"/>
              <a:t>18</a:t>
            </a:fld>
            <a:endParaRPr lang="zh-CN" altLang="en-US"/>
          </a:p>
        </p:txBody>
      </p:sp>
    </p:spTree>
    <p:extLst>
      <p:ext uri="{BB962C8B-B14F-4D97-AF65-F5344CB8AC3E}">
        <p14:creationId xmlns:p14="http://schemas.microsoft.com/office/powerpoint/2010/main" val="4153730225"/>
      </p:ext>
    </p:extLst>
  </p:cSld>
  <p:clrMapOvr>
    <a:masterClrMapping/>
  </p:clrMapOvr>
  <p:transition>
    <p:cover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16:creationId xmlns:a16="http://schemas.microsoft.com/office/drawing/2014/main" id="{A28BD01C-ADF3-134C-80F0-24C667C5DFCE}"/>
              </a:ext>
            </a:extLst>
          </p:cNvPr>
          <p:cNvSpPr>
            <a:spLocks noGrp="1" noChangeArrowheads="1"/>
          </p:cNvSpPr>
          <p:nvPr>
            <p:ph type="title"/>
          </p:nvPr>
        </p:nvSpPr>
        <p:spPr>
          <a:xfrm>
            <a:off x="664780" y="-1"/>
            <a:ext cx="6019800" cy="835573"/>
          </a:xfrm>
        </p:spPr>
        <p:txBody>
          <a:bodyPr/>
          <a:lstStyle/>
          <a:p>
            <a:pPr eaLnBrk="1" hangingPunct="1"/>
            <a:r>
              <a:rPr lang="zh-CN" altLang="en-US" dirty="0">
                <a:latin typeface="隶书" pitchFamily="49" charset="-122"/>
              </a:rPr>
              <a:t>4.3.1</a:t>
            </a:r>
            <a:r>
              <a:rPr lang="en-US" altLang="zh-CN" dirty="0">
                <a:latin typeface="隶书" pitchFamily="49" charset="-122"/>
              </a:rPr>
              <a:t> </a:t>
            </a:r>
            <a:r>
              <a:rPr lang="zh-CN" altLang="en-US" dirty="0">
                <a:latin typeface="隶书" pitchFamily="49" charset="-122"/>
              </a:rPr>
              <a:t>模块间的耦合</a:t>
            </a:r>
          </a:p>
        </p:txBody>
      </p:sp>
      <p:pic>
        <p:nvPicPr>
          <p:cNvPr id="26628" name="Picture 3">
            <a:extLst>
              <a:ext uri="{FF2B5EF4-FFF2-40B4-BE49-F238E27FC236}">
                <a16:creationId xmlns:a16="http://schemas.microsoft.com/office/drawing/2014/main" id="{4F2D48A1-0B97-714B-80CE-42B0F639F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593" y="1734207"/>
            <a:ext cx="9144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a:extLst>
              <a:ext uri="{FF2B5EF4-FFF2-40B4-BE49-F238E27FC236}">
                <a16:creationId xmlns:a16="http://schemas.microsoft.com/office/drawing/2014/main" id="{6156E6B0-B68E-924A-BC3C-8F754AE472E2}"/>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1B6F89BF-63FA-3D4F-91F4-7F9A35BFD776}"/>
              </a:ext>
            </a:extLst>
          </p:cNvPr>
          <p:cNvSpPr>
            <a:spLocks noGrp="1"/>
          </p:cNvSpPr>
          <p:nvPr>
            <p:ph type="sldNum" sz="quarter" idx="12"/>
          </p:nvPr>
        </p:nvSpPr>
        <p:spPr/>
        <p:txBody>
          <a:bodyPr/>
          <a:lstStyle/>
          <a:p>
            <a:fld id="{5B3F3CCD-5AE8-4BDA-99FD-25BB3DCCC447}" type="slidenum">
              <a:rPr lang="zh-CN" altLang="en-US" smtClean="0"/>
              <a:t>19</a:t>
            </a:fld>
            <a:endParaRPr lang="zh-CN" altLang="en-US"/>
          </a:p>
        </p:txBody>
      </p:sp>
    </p:spTree>
    <p:extLst>
      <p:ext uri="{BB962C8B-B14F-4D97-AF65-F5344CB8AC3E}">
        <p14:creationId xmlns:p14="http://schemas.microsoft.com/office/powerpoint/2010/main" val="1114213177"/>
      </p:ext>
    </p:extLst>
  </p:cSld>
  <p:clrMapOvr>
    <a:masterClrMapping/>
  </p:clrMapOvr>
  <p:transition>
    <p:cover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2BFEFD-1DB6-EB40-BB65-F36A62B86F1F}"/>
              </a:ext>
            </a:extLst>
          </p:cNvPr>
          <p:cNvSpPr>
            <a:spLocks noGrp="1"/>
          </p:cNvSpPr>
          <p:nvPr>
            <p:ph type="title"/>
          </p:nvPr>
        </p:nvSpPr>
        <p:spPr/>
        <p:txBody>
          <a:bodyPr/>
          <a:lstStyle/>
          <a:p>
            <a:r>
              <a:rPr kumimoji="1" lang="zh-CN" altLang="en-US" dirty="0"/>
              <a:t>主要内容</a:t>
            </a:r>
          </a:p>
        </p:txBody>
      </p:sp>
      <p:sp>
        <p:nvSpPr>
          <p:cNvPr id="3" name="内容占位符 2">
            <a:extLst>
              <a:ext uri="{FF2B5EF4-FFF2-40B4-BE49-F238E27FC236}">
                <a16:creationId xmlns:a16="http://schemas.microsoft.com/office/drawing/2014/main" id="{EBC503AF-D283-2349-97B8-A7C54E3AFAE5}"/>
              </a:ext>
            </a:extLst>
          </p:cNvPr>
          <p:cNvSpPr>
            <a:spLocks noGrp="1"/>
          </p:cNvSpPr>
          <p:nvPr>
            <p:ph idx="1"/>
          </p:nvPr>
        </p:nvSpPr>
        <p:spPr/>
        <p:txBody>
          <a:bodyPr/>
          <a:lstStyle/>
          <a:p>
            <a:pPr>
              <a:buNone/>
            </a:pPr>
            <a:r>
              <a:rPr lang="en-US" altLang="zh-CN" dirty="0">
                <a:latin typeface="楷体_GB2312" pitchFamily="49" charset="-122"/>
              </a:rPr>
              <a:t>4.1</a:t>
            </a:r>
            <a:r>
              <a:rPr lang="zh-CN" altLang="en-US" dirty="0">
                <a:latin typeface="楷体_GB2312" pitchFamily="49" charset="-122"/>
              </a:rPr>
              <a:t> 软件设计的意义与任务、结构化设计与结构化分析的关系</a:t>
            </a:r>
          </a:p>
          <a:p>
            <a:pPr>
              <a:buNone/>
            </a:pPr>
            <a:r>
              <a:rPr lang="zh-CN" altLang="en-US" dirty="0">
                <a:latin typeface="楷体_GB2312" pitchFamily="49" charset="-122"/>
              </a:rPr>
              <a:t>4.</a:t>
            </a:r>
            <a:r>
              <a:rPr lang="en-US" altLang="zh-CN" dirty="0">
                <a:latin typeface="楷体_GB2312" pitchFamily="49" charset="-122"/>
              </a:rPr>
              <a:t>2</a:t>
            </a:r>
            <a:r>
              <a:rPr lang="zh-CN" altLang="en-US" dirty="0">
                <a:latin typeface="楷体_GB2312" pitchFamily="49" charset="-122"/>
              </a:rPr>
              <a:t> 结构化设计的概念和原理</a:t>
            </a:r>
          </a:p>
          <a:p>
            <a:pPr>
              <a:buNone/>
            </a:pPr>
            <a:r>
              <a:rPr lang="zh-CN" altLang="en-US" dirty="0">
                <a:latin typeface="楷体_GB2312" pitchFamily="49" charset="-122"/>
              </a:rPr>
              <a:t>4.3 模块独立、启发规则</a:t>
            </a:r>
          </a:p>
          <a:p>
            <a:pPr>
              <a:buNone/>
            </a:pPr>
            <a:r>
              <a:rPr lang="zh-CN" altLang="en-US" dirty="0">
                <a:latin typeface="楷体_GB2312" pitchFamily="49" charset="-122"/>
              </a:rPr>
              <a:t>4.</a:t>
            </a:r>
            <a:r>
              <a:rPr lang="en-US" altLang="zh-CN" dirty="0">
                <a:latin typeface="楷体_GB2312" pitchFamily="49" charset="-122"/>
              </a:rPr>
              <a:t>4</a:t>
            </a:r>
            <a:r>
              <a:rPr lang="zh-CN" altLang="en-US" dirty="0">
                <a:latin typeface="楷体_GB2312" pitchFamily="49" charset="-122"/>
              </a:rPr>
              <a:t> 系统结构设计</a:t>
            </a:r>
            <a:r>
              <a:rPr lang="en-US" altLang="zh-CN" dirty="0">
                <a:solidFill>
                  <a:schemeClr val="hlink"/>
                </a:solidFill>
                <a:latin typeface="楷体_GB2312" pitchFamily="49" charset="-122"/>
              </a:rPr>
              <a:t>(</a:t>
            </a:r>
            <a:r>
              <a:rPr lang="zh-CN" altLang="en-US" dirty="0">
                <a:solidFill>
                  <a:schemeClr val="hlink"/>
                </a:solidFill>
                <a:latin typeface="楷体_GB2312" pitchFamily="49" charset="-122"/>
              </a:rPr>
              <a:t>概要设计</a:t>
            </a:r>
            <a:r>
              <a:rPr lang="en-US" altLang="zh-CN" dirty="0">
                <a:solidFill>
                  <a:schemeClr val="hlink"/>
                </a:solidFill>
                <a:latin typeface="楷体_GB2312" pitchFamily="49" charset="-122"/>
              </a:rPr>
              <a:t>)</a:t>
            </a:r>
            <a:endParaRPr lang="zh-CN" altLang="en-US" dirty="0">
              <a:latin typeface="楷体_GB2312" pitchFamily="49" charset="-122"/>
            </a:endParaRPr>
          </a:p>
          <a:p>
            <a:pPr>
              <a:buNone/>
            </a:pPr>
            <a:r>
              <a:rPr lang="zh-CN" altLang="en-US" dirty="0">
                <a:latin typeface="楷体_GB2312" pitchFamily="49" charset="-122"/>
              </a:rPr>
              <a:t>4.</a:t>
            </a:r>
            <a:r>
              <a:rPr lang="en-US" altLang="zh-CN" dirty="0">
                <a:latin typeface="楷体_GB2312" pitchFamily="49" charset="-122"/>
              </a:rPr>
              <a:t>5</a:t>
            </a:r>
            <a:r>
              <a:rPr lang="zh-CN" altLang="en-US" dirty="0">
                <a:latin typeface="楷体_GB2312" pitchFamily="49" charset="-122"/>
              </a:rPr>
              <a:t> 接口设计（界面设计）</a:t>
            </a:r>
            <a:r>
              <a:rPr lang="en-US" altLang="zh-CN" dirty="0">
                <a:solidFill>
                  <a:schemeClr val="hlink"/>
                </a:solidFill>
                <a:latin typeface="楷体_GB2312" pitchFamily="49" charset="-122"/>
              </a:rPr>
              <a:t>(</a:t>
            </a:r>
            <a:r>
              <a:rPr lang="zh-CN" altLang="en-US" dirty="0">
                <a:solidFill>
                  <a:schemeClr val="hlink"/>
                </a:solidFill>
                <a:latin typeface="楷体_GB2312" pitchFamily="49" charset="-122"/>
              </a:rPr>
              <a:t>概要设计</a:t>
            </a:r>
            <a:r>
              <a:rPr lang="en-US" altLang="zh-CN" dirty="0">
                <a:solidFill>
                  <a:schemeClr val="hlink"/>
                </a:solidFill>
                <a:latin typeface="楷体_GB2312" pitchFamily="49" charset="-122"/>
              </a:rPr>
              <a:t>)</a:t>
            </a:r>
            <a:endParaRPr lang="zh-CN" altLang="en-US" dirty="0">
              <a:latin typeface="楷体_GB2312" pitchFamily="49" charset="-122"/>
            </a:endParaRPr>
          </a:p>
          <a:p>
            <a:pPr>
              <a:buNone/>
            </a:pPr>
            <a:r>
              <a:rPr lang="zh-CN" altLang="en-US" dirty="0">
                <a:latin typeface="楷体_GB2312" pitchFamily="49" charset="-122"/>
              </a:rPr>
              <a:t>4.</a:t>
            </a:r>
            <a:r>
              <a:rPr lang="en-US" altLang="zh-CN" dirty="0">
                <a:latin typeface="楷体_GB2312" pitchFamily="49" charset="-122"/>
              </a:rPr>
              <a:t>6</a:t>
            </a:r>
            <a:r>
              <a:rPr lang="zh-CN" altLang="en-US" dirty="0">
                <a:latin typeface="楷体_GB2312" pitchFamily="49" charset="-122"/>
              </a:rPr>
              <a:t> 数据设计</a:t>
            </a:r>
            <a:r>
              <a:rPr lang="en-US" altLang="zh-CN" dirty="0">
                <a:solidFill>
                  <a:schemeClr val="hlink"/>
                </a:solidFill>
                <a:latin typeface="楷体_GB2312" pitchFamily="49" charset="-122"/>
              </a:rPr>
              <a:t>(</a:t>
            </a:r>
            <a:r>
              <a:rPr lang="zh-CN" altLang="en-US" dirty="0">
                <a:solidFill>
                  <a:schemeClr val="hlink"/>
                </a:solidFill>
                <a:latin typeface="楷体_GB2312" pitchFamily="49" charset="-122"/>
              </a:rPr>
              <a:t>概要</a:t>
            </a:r>
            <a:r>
              <a:rPr lang="en-US" altLang="zh-CN" dirty="0">
                <a:solidFill>
                  <a:schemeClr val="hlink"/>
                </a:solidFill>
                <a:latin typeface="楷体_GB2312" pitchFamily="49" charset="-122"/>
              </a:rPr>
              <a:t>/</a:t>
            </a:r>
            <a:r>
              <a:rPr lang="zh-CN" altLang="en-US" dirty="0">
                <a:solidFill>
                  <a:schemeClr val="hlink"/>
                </a:solidFill>
                <a:latin typeface="楷体_GB2312" pitchFamily="49" charset="-122"/>
              </a:rPr>
              <a:t>详细设计</a:t>
            </a:r>
            <a:r>
              <a:rPr lang="en-US" altLang="zh-CN" dirty="0">
                <a:solidFill>
                  <a:schemeClr val="hlink"/>
                </a:solidFill>
                <a:latin typeface="楷体_GB2312" pitchFamily="49" charset="-122"/>
              </a:rPr>
              <a:t>)</a:t>
            </a:r>
            <a:endParaRPr lang="zh-CN" altLang="en-US" dirty="0">
              <a:solidFill>
                <a:schemeClr val="hlink"/>
              </a:solidFill>
              <a:latin typeface="楷体_GB2312" pitchFamily="49" charset="-122"/>
            </a:endParaRPr>
          </a:p>
          <a:p>
            <a:pPr>
              <a:buNone/>
            </a:pPr>
            <a:r>
              <a:rPr lang="zh-CN" altLang="en-US" dirty="0">
                <a:latin typeface="楷体_GB2312" pitchFamily="49" charset="-122"/>
              </a:rPr>
              <a:t>4.</a:t>
            </a:r>
            <a:r>
              <a:rPr lang="en-US" altLang="zh-CN" dirty="0">
                <a:latin typeface="楷体_GB2312" pitchFamily="49" charset="-122"/>
              </a:rPr>
              <a:t>7</a:t>
            </a:r>
            <a:r>
              <a:rPr lang="zh-CN" altLang="en-US" dirty="0">
                <a:latin typeface="楷体_GB2312" pitchFamily="49" charset="-122"/>
              </a:rPr>
              <a:t> </a:t>
            </a:r>
            <a:r>
              <a:rPr lang="zh-CN" altLang="en-US" dirty="0">
                <a:solidFill>
                  <a:schemeClr val="tx1"/>
                </a:solidFill>
                <a:latin typeface="楷体_GB2312" pitchFamily="49" charset="-122"/>
              </a:rPr>
              <a:t>过程设计</a:t>
            </a:r>
            <a:r>
              <a:rPr lang="en-US" altLang="zh-CN" dirty="0">
                <a:solidFill>
                  <a:schemeClr val="hlink"/>
                </a:solidFill>
                <a:latin typeface="楷体_GB2312" pitchFamily="49" charset="-122"/>
              </a:rPr>
              <a:t>(</a:t>
            </a:r>
            <a:r>
              <a:rPr lang="zh-CN" altLang="en-US" dirty="0">
                <a:solidFill>
                  <a:schemeClr val="hlink"/>
                </a:solidFill>
                <a:latin typeface="楷体_GB2312" pitchFamily="49" charset="-122"/>
              </a:rPr>
              <a:t>详细设计</a:t>
            </a:r>
            <a:r>
              <a:rPr lang="en-US" altLang="zh-CN" dirty="0">
                <a:solidFill>
                  <a:schemeClr val="hlink"/>
                </a:solidFill>
                <a:latin typeface="楷体_GB2312" pitchFamily="49" charset="-122"/>
              </a:rPr>
              <a:t>)</a:t>
            </a:r>
            <a:endParaRPr lang="zh-CN" altLang="en-US" dirty="0">
              <a:solidFill>
                <a:schemeClr val="hlink"/>
              </a:solidFill>
              <a:latin typeface="楷体_GB2312" pitchFamily="49" charset="-122"/>
            </a:endParaRPr>
          </a:p>
          <a:p>
            <a:endParaRPr kumimoji="1" lang="zh-CN" altLang="en-US" dirty="0"/>
          </a:p>
        </p:txBody>
      </p:sp>
      <p:sp>
        <p:nvSpPr>
          <p:cNvPr id="6" name="灯片编号占位符 5">
            <a:extLst>
              <a:ext uri="{FF2B5EF4-FFF2-40B4-BE49-F238E27FC236}">
                <a16:creationId xmlns:a16="http://schemas.microsoft.com/office/drawing/2014/main" id="{D52334F6-721C-6948-B50D-3866CB12656E}"/>
              </a:ext>
            </a:extLst>
          </p:cNvPr>
          <p:cNvSpPr>
            <a:spLocks noGrp="1"/>
          </p:cNvSpPr>
          <p:nvPr>
            <p:ph type="sldNum" sz="quarter" idx="12"/>
          </p:nvPr>
        </p:nvSpPr>
        <p:spPr/>
        <p:txBody>
          <a:bodyPr/>
          <a:lstStyle/>
          <a:p>
            <a:fld id="{5B3F3CCD-5AE8-4BDA-99FD-25BB3DCCC447}" type="slidenum">
              <a:rPr lang="zh-CN" altLang="en-US" smtClean="0"/>
              <a:t>2</a:t>
            </a:fld>
            <a:endParaRPr lang="zh-CN" altLang="en-US"/>
          </a:p>
        </p:txBody>
      </p:sp>
      <p:sp>
        <p:nvSpPr>
          <p:cNvPr id="7" name="页脚占位符 6">
            <a:extLst>
              <a:ext uri="{FF2B5EF4-FFF2-40B4-BE49-F238E27FC236}">
                <a16:creationId xmlns:a16="http://schemas.microsoft.com/office/drawing/2014/main" id="{C7B9D247-2E05-FC4C-95A4-9A05A743E171}"/>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1252629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16:creationId xmlns:a16="http://schemas.microsoft.com/office/drawing/2014/main" id="{A28BD01C-ADF3-134C-80F0-24C667C5DFCE}"/>
              </a:ext>
            </a:extLst>
          </p:cNvPr>
          <p:cNvSpPr>
            <a:spLocks noGrp="1" noChangeArrowheads="1"/>
          </p:cNvSpPr>
          <p:nvPr>
            <p:ph type="title"/>
          </p:nvPr>
        </p:nvSpPr>
        <p:spPr>
          <a:xfrm>
            <a:off x="664780" y="-1"/>
            <a:ext cx="6019800" cy="835573"/>
          </a:xfrm>
        </p:spPr>
        <p:txBody>
          <a:bodyPr/>
          <a:lstStyle/>
          <a:p>
            <a:pPr eaLnBrk="1" hangingPunct="1"/>
            <a:r>
              <a:rPr lang="zh-CN" altLang="en-US" dirty="0">
                <a:latin typeface="隶书" pitchFamily="49" charset="-122"/>
              </a:rPr>
              <a:t>4.3.1</a:t>
            </a:r>
            <a:r>
              <a:rPr lang="en-US" altLang="zh-CN" dirty="0">
                <a:latin typeface="隶书" pitchFamily="49" charset="-122"/>
              </a:rPr>
              <a:t> </a:t>
            </a:r>
            <a:r>
              <a:rPr lang="zh-CN" altLang="en-US" dirty="0">
                <a:latin typeface="隶书" pitchFamily="49" charset="-122"/>
              </a:rPr>
              <a:t>模块间的耦合</a:t>
            </a:r>
          </a:p>
        </p:txBody>
      </p:sp>
      <p:sp>
        <p:nvSpPr>
          <p:cNvPr id="5" name="Rectangle 3">
            <a:extLst>
              <a:ext uri="{FF2B5EF4-FFF2-40B4-BE49-F238E27FC236}">
                <a16:creationId xmlns:a16="http://schemas.microsoft.com/office/drawing/2014/main" id="{0C2C10B7-F174-9E40-A6B0-B49C0F366325}"/>
              </a:ext>
            </a:extLst>
          </p:cNvPr>
          <p:cNvSpPr txBox="1">
            <a:spLocks noChangeArrowheads="1"/>
          </p:cNvSpPr>
          <p:nvPr/>
        </p:nvSpPr>
        <p:spPr>
          <a:xfrm>
            <a:off x="664780" y="999030"/>
            <a:ext cx="10665372" cy="4381500"/>
          </a:xfrm>
          <a:prstGeom prst="rect">
            <a:avLst/>
          </a:prstGeom>
          <a:no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buFont typeface="Wingdings" pitchFamily="2" charset="2"/>
              <a:buNone/>
            </a:pPr>
            <a:r>
              <a:rPr lang="zh-CN" altLang="en-US" sz="2400" dirty="0">
                <a:effectLst>
                  <a:outerShdw blurRad="38100" dist="38100" dir="2700000" algn="tl">
                    <a:srgbClr val="C0C0C0"/>
                  </a:outerShdw>
                </a:effectLst>
              </a:rPr>
              <a:t>非直接耦合(</a:t>
            </a:r>
            <a:r>
              <a:rPr lang="en-US" altLang="zh-CN" sz="2400" dirty="0">
                <a:effectLst>
                  <a:outerShdw blurRad="38100" dist="38100" dir="2700000" algn="tl">
                    <a:srgbClr val="C0C0C0"/>
                  </a:outerShdw>
                </a:effectLst>
              </a:rPr>
              <a:t>Nondirective Coupling)</a:t>
            </a:r>
            <a:r>
              <a:rPr lang="zh-CN" altLang="en-US" sz="2400" dirty="0">
                <a:effectLst>
                  <a:outerShdw blurRad="38100" dist="38100" dir="2700000" algn="tl">
                    <a:srgbClr val="C0C0C0"/>
                  </a:outerShdw>
                </a:effectLst>
              </a:rPr>
              <a:t>  </a:t>
            </a:r>
            <a:endParaRPr lang="en-US" altLang="zh-CN" sz="2400" dirty="0">
              <a:effectLst>
                <a:outerShdw blurRad="38100" dist="38100" dir="2700000" algn="tl">
                  <a:srgbClr val="C0C0C0"/>
                </a:outerShdw>
              </a:effectLst>
            </a:endParaRPr>
          </a:p>
          <a:p>
            <a:pPr>
              <a:buFont typeface="Wingdings" pitchFamily="2" charset="2"/>
              <a:buNone/>
            </a:pPr>
            <a:r>
              <a:rPr lang="zh-CN" altLang="en-US" sz="2400" dirty="0">
                <a:latin typeface="楷体_GB2312" pitchFamily="49" charset="-122"/>
              </a:rPr>
              <a:t>如果两个模块之间没有直接关系，它们之间的联系完全是通过主模块的控制和调用来实现的，就是非直接耦合。这种耦合的模块独立性最强。</a:t>
            </a:r>
          </a:p>
        </p:txBody>
      </p:sp>
      <p:pic>
        <p:nvPicPr>
          <p:cNvPr id="6" name="Picture 4">
            <a:extLst>
              <a:ext uri="{FF2B5EF4-FFF2-40B4-BE49-F238E27FC236}">
                <a16:creationId xmlns:a16="http://schemas.microsoft.com/office/drawing/2014/main" id="{0311E783-F6AE-7F48-872D-54CCB88CE6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8442" y="2501461"/>
            <a:ext cx="3359667" cy="3588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a:extLst>
              <a:ext uri="{FF2B5EF4-FFF2-40B4-BE49-F238E27FC236}">
                <a16:creationId xmlns:a16="http://schemas.microsoft.com/office/drawing/2014/main" id="{6A38385E-50AE-5448-9A6D-CA0C8A0866B0}"/>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39CE20F5-F842-6D4D-850B-AB0B63D4C1CB}"/>
              </a:ext>
            </a:extLst>
          </p:cNvPr>
          <p:cNvSpPr>
            <a:spLocks noGrp="1"/>
          </p:cNvSpPr>
          <p:nvPr>
            <p:ph type="sldNum" sz="quarter" idx="12"/>
          </p:nvPr>
        </p:nvSpPr>
        <p:spPr/>
        <p:txBody>
          <a:bodyPr/>
          <a:lstStyle/>
          <a:p>
            <a:fld id="{5B3F3CCD-5AE8-4BDA-99FD-25BB3DCCC447}" type="slidenum">
              <a:rPr lang="zh-CN" altLang="en-US" smtClean="0"/>
              <a:t>20</a:t>
            </a:fld>
            <a:endParaRPr lang="zh-CN" altLang="en-US"/>
          </a:p>
        </p:txBody>
      </p:sp>
    </p:spTree>
    <p:extLst>
      <p:ext uri="{BB962C8B-B14F-4D97-AF65-F5344CB8AC3E}">
        <p14:creationId xmlns:p14="http://schemas.microsoft.com/office/powerpoint/2010/main" val="1555725547"/>
      </p:ext>
    </p:extLst>
  </p:cSld>
  <p:clrMapOvr>
    <a:masterClrMapping/>
  </p:clrMapOvr>
  <p:transition>
    <p:cover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16:creationId xmlns:a16="http://schemas.microsoft.com/office/drawing/2014/main" id="{A28BD01C-ADF3-134C-80F0-24C667C5DFCE}"/>
              </a:ext>
            </a:extLst>
          </p:cNvPr>
          <p:cNvSpPr>
            <a:spLocks noGrp="1" noChangeArrowheads="1"/>
          </p:cNvSpPr>
          <p:nvPr>
            <p:ph type="title"/>
          </p:nvPr>
        </p:nvSpPr>
        <p:spPr>
          <a:xfrm>
            <a:off x="664780" y="-1"/>
            <a:ext cx="6019800" cy="835573"/>
          </a:xfrm>
        </p:spPr>
        <p:txBody>
          <a:bodyPr/>
          <a:lstStyle/>
          <a:p>
            <a:pPr eaLnBrk="1" hangingPunct="1"/>
            <a:r>
              <a:rPr lang="zh-CN" altLang="en-US" dirty="0">
                <a:latin typeface="隶书" pitchFamily="49" charset="-122"/>
              </a:rPr>
              <a:t>4.3.1</a:t>
            </a:r>
            <a:r>
              <a:rPr lang="en-US" altLang="zh-CN" dirty="0">
                <a:latin typeface="隶书" pitchFamily="49" charset="-122"/>
              </a:rPr>
              <a:t> </a:t>
            </a:r>
            <a:r>
              <a:rPr lang="zh-CN" altLang="en-US" dirty="0">
                <a:latin typeface="隶书" pitchFamily="49" charset="-122"/>
              </a:rPr>
              <a:t>模块间的耦合</a:t>
            </a:r>
          </a:p>
        </p:txBody>
      </p:sp>
      <p:sp>
        <p:nvSpPr>
          <p:cNvPr id="5" name="Rectangle 3">
            <a:extLst>
              <a:ext uri="{FF2B5EF4-FFF2-40B4-BE49-F238E27FC236}">
                <a16:creationId xmlns:a16="http://schemas.microsoft.com/office/drawing/2014/main" id="{0C2C10B7-F174-9E40-A6B0-B49C0F366325}"/>
              </a:ext>
            </a:extLst>
          </p:cNvPr>
          <p:cNvSpPr txBox="1">
            <a:spLocks noChangeArrowheads="1"/>
          </p:cNvSpPr>
          <p:nvPr/>
        </p:nvSpPr>
        <p:spPr>
          <a:xfrm>
            <a:off x="664780" y="999030"/>
            <a:ext cx="10665372" cy="5149522"/>
          </a:xfrm>
          <a:prstGeom prst="rect">
            <a:avLst/>
          </a:prstGeom>
          <a:no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buNone/>
            </a:pPr>
            <a:r>
              <a:rPr lang="zh-CN" altLang="en-US" sz="2400" dirty="0">
                <a:effectLst>
                  <a:outerShdw blurRad="38100" dist="38100" dir="2700000" algn="tl">
                    <a:srgbClr val="C0C0C0"/>
                  </a:outerShdw>
                </a:effectLst>
              </a:rPr>
              <a:t>数据耦合 </a:t>
            </a:r>
            <a:r>
              <a:rPr lang="en-US" altLang="zh-CN" sz="2400" dirty="0">
                <a:effectLst>
                  <a:outerShdw blurRad="38100" dist="38100" dir="2700000" algn="tl">
                    <a:srgbClr val="C0C0C0"/>
                  </a:outerShdw>
                </a:effectLst>
              </a:rPr>
              <a:t>(Data Coupling)</a:t>
            </a:r>
          </a:p>
          <a:p>
            <a:pPr>
              <a:buFont typeface="Wingdings" pitchFamily="2" charset="2"/>
              <a:buNone/>
            </a:pPr>
            <a:r>
              <a:rPr lang="zh-CN" altLang="en-US" sz="2400" dirty="0">
                <a:latin typeface="楷体_GB2312" pitchFamily="49" charset="-122"/>
              </a:rPr>
              <a:t>如果两个模块彼此间通过参数交换信息，而且交换的信息仅仅是</a:t>
            </a:r>
            <a:r>
              <a:rPr lang="zh-CN" altLang="en-US" sz="2400" dirty="0">
                <a:solidFill>
                  <a:schemeClr val="hlink"/>
                </a:solidFill>
                <a:effectLst>
                  <a:outerShdw blurRad="38100" dist="38100" dir="2700000" algn="tl">
                    <a:srgbClr val="C0C0C0"/>
                  </a:outerShdw>
                </a:effectLst>
                <a:latin typeface="楷体_GB2312" pitchFamily="49" charset="-122"/>
              </a:rPr>
              <a:t>数据</a:t>
            </a:r>
            <a:r>
              <a:rPr lang="zh-CN" altLang="en-US" sz="2400" dirty="0">
                <a:latin typeface="楷体_GB2312" pitchFamily="49" charset="-122"/>
              </a:rPr>
              <a:t> (不是控制参数、公共数据结构或外部变量) 则称这种耦合为数据耦合。</a:t>
            </a:r>
            <a:endParaRPr lang="en-US" altLang="zh-CN" sz="2400" dirty="0">
              <a:latin typeface="楷体_GB2312" pitchFamily="49" charset="-122"/>
            </a:endParaRPr>
          </a:p>
          <a:p>
            <a:pPr>
              <a:buNone/>
            </a:pPr>
            <a:r>
              <a:rPr lang="zh-CN" altLang="en-US" sz="2400" dirty="0">
                <a:effectLst>
                  <a:outerShdw blurRad="38100" dist="38100" dir="2700000" algn="tl">
                    <a:srgbClr val="C0C0C0"/>
                  </a:outerShdw>
                </a:effectLst>
              </a:rPr>
              <a:t>标记耦合 </a:t>
            </a:r>
            <a:r>
              <a:rPr lang="en-US" altLang="zh-CN" sz="2400" dirty="0">
                <a:effectLst>
                  <a:outerShdw blurRad="38100" dist="38100" dir="2700000" algn="tl">
                    <a:srgbClr val="C0C0C0"/>
                  </a:outerShdw>
                </a:effectLst>
              </a:rPr>
              <a:t>(Stamp Coupling)</a:t>
            </a:r>
          </a:p>
          <a:p>
            <a:pPr>
              <a:buFont typeface="Wingdings" pitchFamily="2" charset="2"/>
              <a:buNone/>
            </a:pPr>
            <a:r>
              <a:rPr lang="zh-CN" altLang="en-US" sz="2400" dirty="0">
                <a:latin typeface="楷体_GB2312" pitchFamily="49" charset="-122"/>
              </a:rPr>
              <a:t>如果一组模块通过参数表传递</a:t>
            </a:r>
            <a:r>
              <a:rPr lang="zh-CN" altLang="en-US" sz="2400" dirty="0">
                <a:solidFill>
                  <a:schemeClr val="hlink"/>
                </a:solidFill>
                <a:effectLst>
                  <a:outerShdw blurRad="38100" dist="38100" dir="2700000" algn="tl">
                    <a:srgbClr val="C0C0C0"/>
                  </a:outerShdw>
                </a:effectLst>
                <a:latin typeface="楷体_GB2312" pitchFamily="49" charset="-122"/>
              </a:rPr>
              <a:t>记录信息</a:t>
            </a:r>
            <a:r>
              <a:rPr lang="zh-CN" altLang="en-US" sz="2400" dirty="0">
                <a:latin typeface="楷体_GB2312" pitchFamily="49" charset="-122"/>
              </a:rPr>
              <a:t>，就是标记耦合。这个记录是某一数据结构的子结构，而不是简单变量。 </a:t>
            </a:r>
          </a:p>
          <a:p>
            <a:pPr>
              <a:buFont typeface="Wingdings" pitchFamily="2" charset="2"/>
              <a:buNone/>
            </a:pPr>
            <a:endParaRPr lang="zh-CN" altLang="en-US" sz="2400" dirty="0">
              <a:latin typeface="楷体_GB2312" pitchFamily="49" charset="-122"/>
            </a:endParaRPr>
          </a:p>
        </p:txBody>
      </p:sp>
      <p:grpSp>
        <p:nvGrpSpPr>
          <p:cNvPr id="7" name="组合 6">
            <a:extLst>
              <a:ext uri="{FF2B5EF4-FFF2-40B4-BE49-F238E27FC236}">
                <a16:creationId xmlns:a16="http://schemas.microsoft.com/office/drawing/2014/main" id="{4C8FA2E7-C599-1D4E-BED2-150E29325883}"/>
              </a:ext>
            </a:extLst>
          </p:cNvPr>
          <p:cNvGrpSpPr/>
          <p:nvPr/>
        </p:nvGrpSpPr>
        <p:grpSpPr>
          <a:xfrm>
            <a:off x="664780" y="3754233"/>
            <a:ext cx="2562811" cy="2549936"/>
            <a:chOff x="1869366" y="1065214"/>
            <a:chExt cx="4924370" cy="4800600"/>
          </a:xfrm>
        </p:grpSpPr>
        <p:sp>
          <p:nvSpPr>
            <p:cNvPr id="8" name="Rectangle 4">
              <a:extLst>
                <a:ext uri="{FF2B5EF4-FFF2-40B4-BE49-F238E27FC236}">
                  <a16:creationId xmlns:a16="http://schemas.microsoft.com/office/drawing/2014/main" id="{8E8B823A-31D1-CD4B-8AAA-786979DAFC9C}"/>
                </a:ext>
              </a:extLst>
            </p:cNvPr>
            <p:cNvSpPr>
              <a:spLocks noChangeArrowheads="1"/>
            </p:cNvSpPr>
            <p:nvPr/>
          </p:nvSpPr>
          <p:spPr bwMode="auto">
            <a:xfrm>
              <a:off x="3654425" y="2779714"/>
              <a:ext cx="844550" cy="822325"/>
            </a:xfrm>
            <a:prstGeom prst="rect">
              <a:avLst/>
            </a:prstGeom>
            <a:solidFill>
              <a:srgbClr val="FFFFFF"/>
            </a:solidFill>
            <a:ln w="9525">
              <a:solidFill>
                <a:schemeClr val="tx1"/>
              </a:solidFill>
              <a:miter lim="800000"/>
              <a:headEnd/>
              <a:tailEnd/>
            </a:ln>
          </p:spPr>
          <p:txBody>
            <a:bodyPr wrap="none" lIns="91430" tIns="45714" rIns="91430" bIns="45714" anchor="ct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dirty="0">
                  <a:solidFill>
                    <a:schemeClr val="tx2"/>
                  </a:solidFill>
                  <a:latin typeface="Times New Roman" panose="02020603050405020304" pitchFamily="18" charset="0"/>
                </a:rPr>
                <a:t>A</a:t>
              </a:r>
            </a:p>
          </p:txBody>
        </p:sp>
        <p:sp>
          <p:nvSpPr>
            <p:cNvPr id="9" name="Rectangle 5">
              <a:extLst>
                <a:ext uri="{FF2B5EF4-FFF2-40B4-BE49-F238E27FC236}">
                  <a16:creationId xmlns:a16="http://schemas.microsoft.com/office/drawing/2014/main" id="{9A502714-3E7D-3C44-914F-442C84956594}"/>
                </a:ext>
              </a:extLst>
            </p:cNvPr>
            <p:cNvSpPr>
              <a:spLocks noChangeArrowheads="1"/>
            </p:cNvSpPr>
            <p:nvPr/>
          </p:nvSpPr>
          <p:spPr bwMode="auto">
            <a:xfrm>
              <a:off x="5624513" y="2779714"/>
              <a:ext cx="842962" cy="822325"/>
            </a:xfrm>
            <a:prstGeom prst="rect">
              <a:avLst/>
            </a:prstGeom>
            <a:solidFill>
              <a:srgbClr val="FFFFFF"/>
            </a:solidFill>
            <a:ln w="9525">
              <a:solidFill>
                <a:schemeClr val="tx1"/>
              </a:solidFill>
              <a:miter lim="800000"/>
              <a:headEnd/>
              <a:tailEnd/>
            </a:ln>
          </p:spPr>
          <p:txBody>
            <a:bodyPr wrap="none" lIns="91430" tIns="45714" rIns="91430" bIns="45714" anchor="ct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dirty="0">
                  <a:solidFill>
                    <a:schemeClr val="tx2"/>
                  </a:solidFill>
                  <a:latin typeface="Times New Roman" panose="02020603050405020304" pitchFamily="18" charset="0"/>
                </a:rPr>
                <a:t>B</a:t>
              </a:r>
            </a:p>
          </p:txBody>
        </p:sp>
        <p:sp>
          <p:nvSpPr>
            <p:cNvPr id="10" name="Rectangle 6">
              <a:extLst>
                <a:ext uri="{FF2B5EF4-FFF2-40B4-BE49-F238E27FC236}">
                  <a16:creationId xmlns:a16="http://schemas.microsoft.com/office/drawing/2014/main" id="{6320FD68-7E42-5143-B473-2C3F5CB18A79}"/>
                </a:ext>
              </a:extLst>
            </p:cNvPr>
            <p:cNvSpPr>
              <a:spLocks noChangeArrowheads="1"/>
            </p:cNvSpPr>
            <p:nvPr/>
          </p:nvSpPr>
          <p:spPr bwMode="auto">
            <a:xfrm>
              <a:off x="2528888" y="4973638"/>
              <a:ext cx="844550" cy="823912"/>
            </a:xfrm>
            <a:prstGeom prst="rect">
              <a:avLst/>
            </a:prstGeom>
            <a:solidFill>
              <a:srgbClr val="FFFFFF"/>
            </a:solidFill>
            <a:ln w="9525">
              <a:solidFill>
                <a:schemeClr val="tx1"/>
              </a:solidFill>
              <a:miter lim="800000"/>
              <a:headEnd/>
              <a:tailEnd/>
            </a:ln>
          </p:spPr>
          <p:txBody>
            <a:bodyPr wrap="none" lIns="91430" tIns="45714" rIns="91430" bIns="45714" anchor="ct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rPr>
                <a:t>C</a:t>
              </a:r>
            </a:p>
          </p:txBody>
        </p:sp>
        <p:sp>
          <p:nvSpPr>
            <p:cNvPr id="11" name="Rectangle 7">
              <a:extLst>
                <a:ext uri="{FF2B5EF4-FFF2-40B4-BE49-F238E27FC236}">
                  <a16:creationId xmlns:a16="http://schemas.microsoft.com/office/drawing/2014/main" id="{8ACCA50B-DC5A-E74B-B46F-704E2F441151}"/>
                </a:ext>
              </a:extLst>
            </p:cNvPr>
            <p:cNvSpPr>
              <a:spLocks noChangeArrowheads="1"/>
            </p:cNvSpPr>
            <p:nvPr/>
          </p:nvSpPr>
          <p:spPr bwMode="auto">
            <a:xfrm>
              <a:off x="4921251" y="5043489"/>
              <a:ext cx="842963" cy="822325"/>
            </a:xfrm>
            <a:prstGeom prst="rect">
              <a:avLst/>
            </a:prstGeom>
            <a:solidFill>
              <a:srgbClr val="FFFFFF"/>
            </a:solidFill>
            <a:ln w="9525">
              <a:solidFill>
                <a:schemeClr val="tx1"/>
              </a:solidFill>
              <a:miter lim="800000"/>
              <a:headEnd/>
              <a:tailEnd/>
            </a:ln>
          </p:spPr>
          <p:txBody>
            <a:bodyPr wrap="none" lIns="91430" tIns="45714" rIns="91430" bIns="45714" anchor="ct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rPr>
                <a:t>D</a:t>
              </a:r>
            </a:p>
          </p:txBody>
        </p:sp>
        <p:sp>
          <p:nvSpPr>
            <p:cNvPr id="12" name="Rectangle 8">
              <a:extLst>
                <a:ext uri="{FF2B5EF4-FFF2-40B4-BE49-F238E27FC236}">
                  <a16:creationId xmlns:a16="http://schemas.microsoft.com/office/drawing/2014/main" id="{6BA7CCF6-5CCC-2245-9627-23C1F8DF8446}"/>
                </a:ext>
              </a:extLst>
            </p:cNvPr>
            <p:cNvSpPr>
              <a:spLocks noChangeArrowheads="1"/>
            </p:cNvSpPr>
            <p:nvPr/>
          </p:nvSpPr>
          <p:spPr bwMode="auto">
            <a:xfrm>
              <a:off x="4427538" y="1065214"/>
              <a:ext cx="844550" cy="822325"/>
            </a:xfrm>
            <a:prstGeom prst="rect">
              <a:avLst/>
            </a:prstGeom>
            <a:solidFill>
              <a:srgbClr val="FFFFFF"/>
            </a:solidFill>
            <a:ln w="9525">
              <a:solidFill>
                <a:schemeClr val="tx1"/>
              </a:solidFill>
              <a:miter lim="800000"/>
              <a:headEnd/>
              <a:tailEnd/>
            </a:ln>
          </p:spPr>
          <p:txBody>
            <a:bodyPr wrap="none" lIns="91430" tIns="45714" rIns="91430" bIns="45714" anchor="ct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dirty="0">
                  <a:solidFill>
                    <a:schemeClr val="tx2"/>
                  </a:solidFill>
                  <a:latin typeface="Times New Roman" panose="02020603050405020304" pitchFamily="18" charset="0"/>
                </a:rPr>
                <a:t>X</a:t>
              </a:r>
            </a:p>
          </p:txBody>
        </p:sp>
        <p:sp>
          <p:nvSpPr>
            <p:cNvPr id="13" name="Line 9">
              <a:extLst>
                <a:ext uri="{FF2B5EF4-FFF2-40B4-BE49-F238E27FC236}">
                  <a16:creationId xmlns:a16="http://schemas.microsoft.com/office/drawing/2014/main" id="{32149E33-5BEC-A04D-9585-AF826054D965}"/>
                </a:ext>
              </a:extLst>
            </p:cNvPr>
            <p:cNvSpPr>
              <a:spLocks noChangeShapeType="1"/>
            </p:cNvSpPr>
            <p:nvPr/>
          </p:nvSpPr>
          <p:spPr bwMode="auto">
            <a:xfrm flipH="1">
              <a:off x="4076701" y="1887539"/>
              <a:ext cx="773113" cy="892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100142" tIns="50070" rIns="100142" bIns="50070" anchor="ctr"/>
            <a:lstStyle/>
            <a:p>
              <a:endParaRPr lang="zh-CN" altLang="en-US" sz="1050"/>
            </a:p>
          </p:txBody>
        </p:sp>
        <p:sp>
          <p:nvSpPr>
            <p:cNvPr id="14" name="Line 10">
              <a:extLst>
                <a:ext uri="{FF2B5EF4-FFF2-40B4-BE49-F238E27FC236}">
                  <a16:creationId xmlns:a16="http://schemas.microsoft.com/office/drawing/2014/main" id="{727DFD9B-6443-6646-8446-6BB8BC01B239}"/>
                </a:ext>
              </a:extLst>
            </p:cNvPr>
            <p:cNvSpPr>
              <a:spLocks noChangeShapeType="1"/>
            </p:cNvSpPr>
            <p:nvPr/>
          </p:nvSpPr>
          <p:spPr bwMode="auto">
            <a:xfrm flipH="1" flipV="1">
              <a:off x="4991100" y="1887539"/>
              <a:ext cx="1054100" cy="892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100142" tIns="50070" rIns="100142" bIns="50070" anchor="ctr"/>
            <a:lstStyle/>
            <a:p>
              <a:endParaRPr lang="zh-CN" altLang="en-US" sz="1050"/>
            </a:p>
          </p:txBody>
        </p:sp>
        <p:sp>
          <p:nvSpPr>
            <p:cNvPr id="15" name="Line 11">
              <a:extLst>
                <a:ext uri="{FF2B5EF4-FFF2-40B4-BE49-F238E27FC236}">
                  <a16:creationId xmlns:a16="http://schemas.microsoft.com/office/drawing/2014/main" id="{96E52267-952C-3047-B93A-0AC1352DB6A3}"/>
                </a:ext>
              </a:extLst>
            </p:cNvPr>
            <p:cNvSpPr>
              <a:spLocks noChangeShapeType="1"/>
            </p:cNvSpPr>
            <p:nvPr/>
          </p:nvSpPr>
          <p:spPr bwMode="auto">
            <a:xfrm flipH="1">
              <a:off x="2951163" y="3671888"/>
              <a:ext cx="984250" cy="1301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100142" tIns="50070" rIns="100142" bIns="50070" anchor="ctr"/>
            <a:lstStyle/>
            <a:p>
              <a:endParaRPr lang="zh-CN" altLang="en-US" sz="1050"/>
            </a:p>
          </p:txBody>
        </p:sp>
        <p:sp>
          <p:nvSpPr>
            <p:cNvPr id="16" name="Line 12">
              <a:extLst>
                <a:ext uri="{FF2B5EF4-FFF2-40B4-BE49-F238E27FC236}">
                  <a16:creationId xmlns:a16="http://schemas.microsoft.com/office/drawing/2014/main" id="{96917D48-8AF2-8E4F-B60B-3AEAFAFEBB7E}"/>
                </a:ext>
              </a:extLst>
            </p:cNvPr>
            <p:cNvSpPr>
              <a:spLocks noChangeShapeType="1"/>
            </p:cNvSpPr>
            <p:nvPr/>
          </p:nvSpPr>
          <p:spPr bwMode="auto">
            <a:xfrm>
              <a:off x="4216400" y="3602038"/>
              <a:ext cx="1125538" cy="144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100142" tIns="50070" rIns="100142" bIns="50070" anchor="ctr"/>
            <a:lstStyle/>
            <a:p>
              <a:endParaRPr lang="zh-CN" altLang="en-US" sz="1050"/>
            </a:p>
          </p:txBody>
        </p:sp>
        <p:sp>
          <p:nvSpPr>
            <p:cNvPr id="17" name="Text Box 13">
              <a:extLst>
                <a:ext uri="{FF2B5EF4-FFF2-40B4-BE49-F238E27FC236}">
                  <a16:creationId xmlns:a16="http://schemas.microsoft.com/office/drawing/2014/main" id="{4544032A-5295-5143-BFBF-F25B1D482FE2}"/>
                </a:ext>
              </a:extLst>
            </p:cNvPr>
            <p:cNvSpPr txBox="1">
              <a:spLocks noChangeArrowheads="1"/>
            </p:cNvSpPr>
            <p:nvPr/>
          </p:nvSpPr>
          <p:spPr bwMode="auto">
            <a:xfrm>
              <a:off x="1869366" y="3997327"/>
              <a:ext cx="1931817" cy="63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4" rIns="91430" bIns="45714">
              <a:spAutoFit/>
            </a:bodyP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dirty="0">
                  <a:solidFill>
                    <a:schemeClr val="tx2"/>
                  </a:solidFill>
                  <a:latin typeface="Times New Roman" panose="02020603050405020304" pitchFamily="18" charset="0"/>
                </a:rPr>
                <a:t>传递数据</a:t>
              </a:r>
            </a:p>
          </p:txBody>
        </p:sp>
        <p:sp>
          <p:nvSpPr>
            <p:cNvPr id="18" name="Text Box 14">
              <a:extLst>
                <a:ext uri="{FF2B5EF4-FFF2-40B4-BE49-F238E27FC236}">
                  <a16:creationId xmlns:a16="http://schemas.microsoft.com/office/drawing/2014/main" id="{1FE8F33A-4CDF-1B44-BED1-65D0BF108FF5}"/>
                </a:ext>
              </a:extLst>
            </p:cNvPr>
            <p:cNvSpPr txBox="1">
              <a:spLocks noChangeArrowheads="1"/>
            </p:cNvSpPr>
            <p:nvPr/>
          </p:nvSpPr>
          <p:spPr bwMode="auto">
            <a:xfrm>
              <a:off x="4073408" y="3969716"/>
              <a:ext cx="2720328" cy="63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4" rIns="91430" bIns="45714">
              <a:spAutoFit/>
            </a:bodyP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dirty="0">
                  <a:solidFill>
                    <a:schemeClr val="tx2"/>
                  </a:solidFill>
                  <a:latin typeface="Times New Roman" panose="02020603050405020304" pitchFamily="18" charset="0"/>
                </a:rPr>
                <a:t>传递数据结构</a:t>
              </a:r>
            </a:p>
          </p:txBody>
        </p:sp>
      </p:grpSp>
      <p:sp>
        <p:nvSpPr>
          <p:cNvPr id="19" name="Text Box 15">
            <a:extLst>
              <a:ext uri="{FF2B5EF4-FFF2-40B4-BE49-F238E27FC236}">
                <a16:creationId xmlns:a16="http://schemas.microsoft.com/office/drawing/2014/main" id="{660719EE-356D-A948-A140-494BEFF0C874}"/>
              </a:ext>
            </a:extLst>
          </p:cNvPr>
          <p:cNvSpPr txBox="1">
            <a:spLocks noChangeArrowheads="1"/>
          </p:cNvSpPr>
          <p:nvPr/>
        </p:nvSpPr>
        <p:spPr bwMode="auto">
          <a:xfrm>
            <a:off x="3599893" y="4941558"/>
            <a:ext cx="2459307" cy="1200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4" rIns="91430" bIns="45714">
            <a:spAutoFit/>
          </a:bodyP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dirty="0">
                <a:solidFill>
                  <a:schemeClr val="tx2"/>
                </a:solidFill>
                <a:latin typeface="Times New Roman" panose="02020603050405020304" pitchFamily="18" charset="0"/>
              </a:rPr>
              <a:t>AB</a:t>
            </a:r>
            <a:r>
              <a:rPr lang="zh-CN" altLang="en-US" dirty="0">
                <a:solidFill>
                  <a:schemeClr val="tx2"/>
                </a:solidFill>
                <a:latin typeface="Times New Roman" panose="02020603050405020304" pitchFamily="18" charset="0"/>
              </a:rPr>
              <a:t>为非直接耦合</a:t>
            </a:r>
          </a:p>
          <a:p>
            <a:pPr eaLnBrk="1" hangingPunct="1"/>
            <a:r>
              <a:rPr lang="en-US" altLang="zh-CN" dirty="0">
                <a:solidFill>
                  <a:schemeClr val="tx2"/>
                </a:solidFill>
                <a:latin typeface="Times New Roman" panose="02020603050405020304" pitchFamily="18" charset="0"/>
              </a:rPr>
              <a:t>AC</a:t>
            </a:r>
            <a:r>
              <a:rPr lang="zh-CN" altLang="en-US" dirty="0">
                <a:solidFill>
                  <a:schemeClr val="tx2"/>
                </a:solidFill>
                <a:latin typeface="Times New Roman" panose="02020603050405020304" pitchFamily="18" charset="0"/>
              </a:rPr>
              <a:t>为数据耦合</a:t>
            </a:r>
          </a:p>
          <a:p>
            <a:pPr eaLnBrk="1" hangingPunct="1"/>
            <a:r>
              <a:rPr lang="en-US" altLang="zh-CN" dirty="0">
                <a:solidFill>
                  <a:schemeClr val="tx2"/>
                </a:solidFill>
                <a:latin typeface="Times New Roman" panose="02020603050405020304" pitchFamily="18" charset="0"/>
              </a:rPr>
              <a:t>AD</a:t>
            </a:r>
            <a:r>
              <a:rPr lang="zh-CN" altLang="en-US" dirty="0">
                <a:solidFill>
                  <a:schemeClr val="tx2"/>
                </a:solidFill>
                <a:latin typeface="Times New Roman" panose="02020603050405020304" pitchFamily="18" charset="0"/>
              </a:rPr>
              <a:t>为标记耦合</a:t>
            </a:r>
          </a:p>
        </p:txBody>
      </p:sp>
      <p:graphicFrame>
        <p:nvGraphicFramePr>
          <p:cNvPr id="20" name="对象 19">
            <a:extLst>
              <a:ext uri="{FF2B5EF4-FFF2-40B4-BE49-F238E27FC236}">
                <a16:creationId xmlns:a16="http://schemas.microsoft.com/office/drawing/2014/main" id="{37156C3F-F65B-9D4A-97E8-BAFD50FF0273}"/>
              </a:ext>
            </a:extLst>
          </p:cNvPr>
          <p:cNvGraphicFramePr>
            <a:graphicFrameLocks noChangeAspect="1"/>
          </p:cNvGraphicFramePr>
          <p:nvPr>
            <p:extLst>
              <p:ext uri="{D42A27DB-BD31-4B8C-83A1-F6EECF244321}">
                <p14:modId xmlns:p14="http://schemas.microsoft.com/office/powerpoint/2010/main" val="3137668832"/>
              </p:ext>
            </p:extLst>
          </p:nvPr>
        </p:nvGraphicFramePr>
        <p:xfrm>
          <a:off x="7297909" y="3830569"/>
          <a:ext cx="1356254" cy="1871418"/>
        </p:xfrm>
        <a:graphic>
          <a:graphicData uri="http://schemas.openxmlformats.org/presentationml/2006/ole">
            <mc:AlternateContent xmlns:mc="http://schemas.openxmlformats.org/markup-compatibility/2006">
              <mc:Choice xmlns:v="urn:schemas-microsoft-com:vml" Requires="v">
                <p:oleObj spid="_x0000_s140381" r:id="rId4" imgW="933320" imgH="1295108" progId="Visio.Drawing.15">
                  <p:embed/>
                </p:oleObj>
              </mc:Choice>
              <mc:Fallback>
                <p:oleObj r:id="rId4" imgW="933320" imgH="1295108" progId="Visio.Drawing.15">
                  <p:embed/>
                  <p:pic>
                    <p:nvPicPr>
                      <p:cNvPr id="8" name="对象 7">
                        <a:extLst>
                          <a:ext uri="{FF2B5EF4-FFF2-40B4-BE49-F238E27FC236}">
                            <a16:creationId xmlns:a16="http://schemas.microsoft.com/office/drawing/2014/main" id="{D70C71D4-8CCA-4FD9-AB64-50702168BE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7909" y="3830569"/>
                        <a:ext cx="1356254" cy="1871418"/>
                      </a:xfrm>
                      <a:prstGeom prst="rect">
                        <a:avLst/>
                      </a:prstGeom>
                      <a:noFill/>
                    </p:spPr>
                  </p:pic>
                </p:oleObj>
              </mc:Fallback>
            </mc:AlternateContent>
          </a:graphicData>
        </a:graphic>
      </p:graphicFrame>
      <p:graphicFrame>
        <p:nvGraphicFramePr>
          <p:cNvPr id="21" name="对象 20">
            <a:extLst>
              <a:ext uri="{FF2B5EF4-FFF2-40B4-BE49-F238E27FC236}">
                <a16:creationId xmlns:a16="http://schemas.microsoft.com/office/drawing/2014/main" id="{E4E0F303-0548-B84E-BC9C-3753D9A52BAC}"/>
              </a:ext>
            </a:extLst>
          </p:cNvPr>
          <p:cNvGraphicFramePr>
            <a:graphicFrameLocks noChangeAspect="1"/>
          </p:cNvGraphicFramePr>
          <p:nvPr>
            <p:extLst>
              <p:ext uri="{D42A27DB-BD31-4B8C-83A1-F6EECF244321}">
                <p14:modId xmlns:p14="http://schemas.microsoft.com/office/powerpoint/2010/main" val="831270395"/>
              </p:ext>
            </p:extLst>
          </p:nvPr>
        </p:nvGraphicFramePr>
        <p:xfrm>
          <a:off x="9486446" y="3830569"/>
          <a:ext cx="2022194" cy="1871417"/>
        </p:xfrm>
        <a:graphic>
          <a:graphicData uri="http://schemas.openxmlformats.org/presentationml/2006/ole">
            <mc:AlternateContent xmlns:mc="http://schemas.openxmlformats.org/markup-compatibility/2006">
              <mc:Choice xmlns:v="urn:schemas-microsoft-com:vml" Requires="v">
                <p:oleObj spid="_x0000_s140382" r:id="rId6" imgW="1438015" imgH="1295108" progId="Visio.Drawing.15">
                  <p:embed/>
                </p:oleObj>
              </mc:Choice>
              <mc:Fallback>
                <p:oleObj r:id="rId6" imgW="1438015" imgH="1295108" progId="Visio.Drawing.15">
                  <p:embed/>
                  <p:pic>
                    <p:nvPicPr>
                      <p:cNvPr id="8" name="对象 7">
                        <a:extLst>
                          <a:ext uri="{FF2B5EF4-FFF2-40B4-BE49-F238E27FC236}">
                            <a16:creationId xmlns:a16="http://schemas.microsoft.com/office/drawing/2014/main" id="{3181934F-9DD2-4BFD-ABD5-B81CCB7495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86446" y="3830569"/>
                        <a:ext cx="2022194" cy="1871417"/>
                      </a:xfrm>
                      <a:prstGeom prst="rect">
                        <a:avLst/>
                      </a:prstGeom>
                      <a:noFill/>
                    </p:spPr>
                  </p:pic>
                </p:oleObj>
              </mc:Fallback>
            </mc:AlternateContent>
          </a:graphicData>
        </a:graphic>
      </p:graphicFrame>
      <p:sp>
        <p:nvSpPr>
          <p:cNvPr id="2" name="矩形 1">
            <a:extLst>
              <a:ext uri="{FF2B5EF4-FFF2-40B4-BE49-F238E27FC236}">
                <a16:creationId xmlns:a16="http://schemas.microsoft.com/office/drawing/2014/main" id="{89AD4317-3694-DF43-8862-DD1FDE640C80}"/>
              </a:ext>
            </a:extLst>
          </p:cNvPr>
          <p:cNvSpPr/>
          <p:nvPr/>
        </p:nvSpPr>
        <p:spPr>
          <a:xfrm>
            <a:off x="7422038" y="5857029"/>
            <a:ext cx="1107996" cy="369332"/>
          </a:xfrm>
          <a:prstGeom prst="rect">
            <a:avLst/>
          </a:prstGeom>
        </p:spPr>
        <p:txBody>
          <a:bodyPr wrap="none">
            <a:spAutoFit/>
          </a:bodyPr>
          <a:lstStyle/>
          <a:p>
            <a:r>
              <a:rPr lang="zh-CN" altLang="en-US" dirty="0">
                <a:solidFill>
                  <a:schemeClr val="tx2"/>
                </a:solidFill>
                <a:latin typeface="Times New Roman" panose="02020603050405020304" pitchFamily="18" charset="0"/>
              </a:rPr>
              <a:t>数据耦合</a:t>
            </a:r>
          </a:p>
        </p:txBody>
      </p:sp>
      <p:sp>
        <p:nvSpPr>
          <p:cNvPr id="22" name="矩形 21">
            <a:extLst>
              <a:ext uri="{FF2B5EF4-FFF2-40B4-BE49-F238E27FC236}">
                <a16:creationId xmlns:a16="http://schemas.microsoft.com/office/drawing/2014/main" id="{F7408A90-504C-004F-A7AE-9C0F1E1785F6}"/>
              </a:ext>
            </a:extLst>
          </p:cNvPr>
          <p:cNvSpPr/>
          <p:nvPr/>
        </p:nvSpPr>
        <p:spPr>
          <a:xfrm>
            <a:off x="9681449" y="5864425"/>
            <a:ext cx="1107996" cy="369332"/>
          </a:xfrm>
          <a:prstGeom prst="rect">
            <a:avLst/>
          </a:prstGeom>
        </p:spPr>
        <p:txBody>
          <a:bodyPr wrap="none">
            <a:spAutoFit/>
          </a:bodyPr>
          <a:lstStyle/>
          <a:p>
            <a:r>
              <a:rPr lang="zh-CN" altLang="en-US" dirty="0">
                <a:solidFill>
                  <a:schemeClr val="tx2"/>
                </a:solidFill>
                <a:latin typeface="Times New Roman" panose="02020603050405020304" pitchFamily="18" charset="0"/>
              </a:rPr>
              <a:t>标记耦合</a:t>
            </a:r>
          </a:p>
        </p:txBody>
      </p:sp>
      <p:sp>
        <p:nvSpPr>
          <p:cNvPr id="3" name="页脚占位符 2">
            <a:extLst>
              <a:ext uri="{FF2B5EF4-FFF2-40B4-BE49-F238E27FC236}">
                <a16:creationId xmlns:a16="http://schemas.microsoft.com/office/drawing/2014/main" id="{04102C33-6F10-F441-B997-91E49E0060E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4" name="灯片编号占位符 3">
            <a:extLst>
              <a:ext uri="{FF2B5EF4-FFF2-40B4-BE49-F238E27FC236}">
                <a16:creationId xmlns:a16="http://schemas.microsoft.com/office/drawing/2014/main" id="{036186FA-7266-9C49-B535-3791229A752D}"/>
              </a:ext>
            </a:extLst>
          </p:cNvPr>
          <p:cNvSpPr>
            <a:spLocks noGrp="1"/>
          </p:cNvSpPr>
          <p:nvPr>
            <p:ph type="sldNum" sz="quarter" idx="12"/>
          </p:nvPr>
        </p:nvSpPr>
        <p:spPr/>
        <p:txBody>
          <a:bodyPr/>
          <a:lstStyle/>
          <a:p>
            <a:fld id="{5B3F3CCD-5AE8-4BDA-99FD-25BB3DCCC447}" type="slidenum">
              <a:rPr lang="zh-CN" altLang="en-US" smtClean="0"/>
              <a:t>21</a:t>
            </a:fld>
            <a:endParaRPr lang="zh-CN" altLang="en-US"/>
          </a:p>
        </p:txBody>
      </p:sp>
    </p:spTree>
    <p:extLst>
      <p:ext uri="{BB962C8B-B14F-4D97-AF65-F5344CB8AC3E}">
        <p14:creationId xmlns:p14="http://schemas.microsoft.com/office/powerpoint/2010/main" val="3716342068"/>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16:creationId xmlns:a16="http://schemas.microsoft.com/office/drawing/2014/main" id="{A28BD01C-ADF3-134C-80F0-24C667C5DFCE}"/>
              </a:ext>
            </a:extLst>
          </p:cNvPr>
          <p:cNvSpPr>
            <a:spLocks noGrp="1" noChangeArrowheads="1"/>
          </p:cNvSpPr>
          <p:nvPr>
            <p:ph type="title"/>
          </p:nvPr>
        </p:nvSpPr>
        <p:spPr>
          <a:xfrm>
            <a:off x="664780" y="-1"/>
            <a:ext cx="6019800" cy="835573"/>
          </a:xfrm>
        </p:spPr>
        <p:txBody>
          <a:bodyPr/>
          <a:lstStyle/>
          <a:p>
            <a:pPr eaLnBrk="1" hangingPunct="1"/>
            <a:r>
              <a:rPr lang="zh-CN" altLang="en-US" dirty="0">
                <a:latin typeface="隶书" pitchFamily="49" charset="-122"/>
              </a:rPr>
              <a:t>4.3.1</a:t>
            </a:r>
            <a:r>
              <a:rPr lang="en-US" altLang="zh-CN" dirty="0">
                <a:latin typeface="隶书" pitchFamily="49" charset="-122"/>
              </a:rPr>
              <a:t> </a:t>
            </a:r>
            <a:r>
              <a:rPr lang="zh-CN" altLang="en-US" dirty="0">
                <a:latin typeface="隶书" pitchFamily="49" charset="-122"/>
              </a:rPr>
              <a:t>模块间的耦合</a:t>
            </a:r>
          </a:p>
        </p:txBody>
      </p:sp>
      <p:sp>
        <p:nvSpPr>
          <p:cNvPr id="5" name="Rectangle 3">
            <a:extLst>
              <a:ext uri="{FF2B5EF4-FFF2-40B4-BE49-F238E27FC236}">
                <a16:creationId xmlns:a16="http://schemas.microsoft.com/office/drawing/2014/main" id="{0C2C10B7-F174-9E40-A6B0-B49C0F366325}"/>
              </a:ext>
            </a:extLst>
          </p:cNvPr>
          <p:cNvSpPr txBox="1">
            <a:spLocks noChangeArrowheads="1"/>
          </p:cNvSpPr>
          <p:nvPr/>
        </p:nvSpPr>
        <p:spPr>
          <a:xfrm>
            <a:off x="664780" y="999030"/>
            <a:ext cx="10665372" cy="4381500"/>
          </a:xfrm>
          <a:prstGeom prst="rect">
            <a:avLst/>
          </a:prstGeom>
          <a:no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buNone/>
            </a:pPr>
            <a:r>
              <a:rPr lang="zh-CN" altLang="en-US" sz="2400" dirty="0">
                <a:effectLst>
                  <a:outerShdw blurRad="38100" dist="38100" dir="2700000" algn="tl">
                    <a:srgbClr val="C0C0C0"/>
                  </a:outerShdw>
                </a:effectLst>
              </a:rPr>
              <a:t>控制耦合 </a:t>
            </a:r>
            <a:r>
              <a:rPr lang="en-US" altLang="zh-CN" sz="2400" dirty="0">
                <a:effectLst>
                  <a:outerShdw blurRad="38100" dist="38100" dir="2700000" algn="tl">
                    <a:srgbClr val="C0C0C0"/>
                  </a:outerShdw>
                </a:effectLst>
              </a:rPr>
              <a:t>(Control Coupling)</a:t>
            </a:r>
            <a:r>
              <a:rPr lang="zh-CN" altLang="en-US" sz="2400" dirty="0">
                <a:effectLst>
                  <a:outerShdw blurRad="38100" dist="38100" dir="2700000" algn="tl">
                    <a:srgbClr val="C0C0C0"/>
                  </a:outerShdw>
                </a:effectLst>
              </a:rPr>
              <a:t>  </a:t>
            </a:r>
            <a:endParaRPr lang="en-US" altLang="zh-CN" sz="2400" dirty="0">
              <a:effectLst>
                <a:outerShdw blurRad="38100" dist="38100" dir="2700000" algn="tl">
                  <a:srgbClr val="C0C0C0"/>
                </a:outerShdw>
              </a:effectLst>
            </a:endParaRPr>
          </a:p>
          <a:p>
            <a:pPr>
              <a:buFont typeface="Wingdings" pitchFamily="2" charset="2"/>
              <a:buNone/>
            </a:pPr>
            <a:r>
              <a:rPr lang="zh-CN" altLang="en-US" sz="2400" dirty="0">
                <a:latin typeface="黑体" panose="02010609060101010101" pitchFamily="49" charset="-122"/>
              </a:rPr>
              <a:t>如果传递的信息中有控制信息，如开关、标志、名字等（尽管有时这种控制信息以数据的形式出现），称为控制耦合</a:t>
            </a:r>
            <a:r>
              <a:rPr lang="zh-CN" altLang="en-US" sz="2400" dirty="0">
                <a:latin typeface="楷体_GB2312" pitchFamily="49" charset="-122"/>
              </a:rPr>
              <a:t>。</a:t>
            </a:r>
          </a:p>
        </p:txBody>
      </p:sp>
      <p:pic>
        <p:nvPicPr>
          <p:cNvPr id="7" name="Picture 4">
            <a:extLst>
              <a:ext uri="{FF2B5EF4-FFF2-40B4-BE49-F238E27FC236}">
                <a16:creationId xmlns:a16="http://schemas.microsoft.com/office/drawing/2014/main" id="{9EFC0440-34BA-3948-A9ED-ADADC58867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1193" y="2427889"/>
            <a:ext cx="3605160" cy="3924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a:extLst>
              <a:ext uri="{FF2B5EF4-FFF2-40B4-BE49-F238E27FC236}">
                <a16:creationId xmlns:a16="http://schemas.microsoft.com/office/drawing/2014/main" id="{98BC618E-C303-2A48-8B15-94F41C6C8834}"/>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359B15A2-3A23-C641-9E2B-EC480F44C374}"/>
              </a:ext>
            </a:extLst>
          </p:cNvPr>
          <p:cNvSpPr>
            <a:spLocks noGrp="1"/>
          </p:cNvSpPr>
          <p:nvPr>
            <p:ph type="sldNum" sz="quarter" idx="12"/>
          </p:nvPr>
        </p:nvSpPr>
        <p:spPr/>
        <p:txBody>
          <a:bodyPr/>
          <a:lstStyle/>
          <a:p>
            <a:fld id="{5B3F3CCD-5AE8-4BDA-99FD-25BB3DCCC447}" type="slidenum">
              <a:rPr lang="zh-CN" altLang="en-US" smtClean="0"/>
              <a:t>22</a:t>
            </a:fld>
            <a:endParaRPr lang="zh-CN" altLang="en-US"/>
          </a:p>
        </p:txBody>
      </p:sp>
    </p:spTree>
    <p:extLst>
      <p:ext uri="{BB962C8B-B14F-4D97-AF65-F5344CB8AC3E}">
        <p14:creationId xmlns:p14="http://schemas.microsoft.com/office/powerpoint/2010/main" val="933177463"/>
      </p:ext>
    </p:extLst>
  </p:cSld>
  <p:clrMapOvr>
    <a:masterClrMapping/>
  </p:clrMapOvr>
  <p:transition>
    <p:cover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16:creationId xmlns:a16="http://schemas.microsoft.com/office/drawing/2014/main" id="{A28BD01C-ADF3-134C-80F0-24C667C5DFCE}"/>
              </a:ext>
            </a:extLst>
          </p:cNvPr>
          <p:cNvSpPr>
            <a:spLocks noGrp="1" noChangeArrowheads="1"/>
          </p:cNvSpPr>
          <p:nvPr>
            <p:ph type="title"/>
          </p:nvPr>
        </p:nvSpPr>
        <p:spPr>
          <a:xfrm>
            <a:off x="664780" y="-1"/>
            <a:ext cx="6019800" cy="835573"/>
          </a:xfrm>
        </p:spPr>
        <p:txBody>
          <a:bodyPr/>
          <a:lstStyle/>
          <a:p>
            <a:pPr eaLnBrk="1" hangingPunct="1"/>
            <a:r>
              <a:rPr lang="zh-CN" altLang="en-US" dirty="0">
                <a:latin typeface="隶书" pitchFamily="49" charset="-122"/>
              </a:rPr>
              <a:t>4.3.1</a:t>
            </a:r>
            <a:r>
              <a:rPr lang="en-US" altLang="zh-CN" dirty="0">
                <a:latin typeface="隶书" pitchFamily="49" charset="-122"/>
              </a:rPr>
              <a:t> </a:t>
            </a:r>
            <a:r>
              <a:rPr lang="zh-CN" altLang="en-US" dirty="0">
                <a:latin typeface="隶书" pitchFamily="49" charset="-122"/>
              </a:rPr>
              <a:t>模块间的耦合</a:t>
            </a:r>
          </a:p>
        </p:txBody>
      </p:sp>
      <p:sp>
        <p:nvSpPr>
          <p:cNvPr id="5" name="Rectangle 3">
            <a:extLst>
              <a:ext uri="{FF2B5EF4-FFF2-40B4-BE49-F238E27FC236}">
                <a16:creationId xmlns:a16="http://schemas.microsoft.com/office/drawing/2014/main" id="{0C2C10B7-F174-9E40-A6B0-B49C0F366325}"/>
              </a:ext>
            </a:extLst>
          </p:cNvPr>
          <p:cNvSpPr txBox="1">
            <a:spLocks noChangeArrowheads="1"/>
          </p:cNvSpPr>
          <p:nvPr/>
        </p:nvSpPr>
        <p:spPr>
          <a:xfrm>
            <a:off x="664780" y="999030"/>
            <a:ext cx="10665372" cy="5149522"/>
          </a:xfrm>
          <a:prstGeom prst="rect">
            <a:avLst/>
          </a:prstGeom>
          <a:no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buNone/>
            </a:pPr>
            <a:r>
              <a:rPr lang="zh-CN" altLang="fr" sz="2400" dirty="0">
                <a:effectLst>
                  <a:outerShdw blurRad="38100" dist="38100" dir="2700000" algn="tl">
                    <a:srgbClr val="C0C0C0"/>
                  </a:outerShdw>
                </a:effectLst>
              </a:rPr>
              <a:t>外部耦合（</a:t>
            </a:r>
            <a:r>
              <a:rPr lang="fr" altLang="zh-CN" sz="2400" dirty="0" err="1">
                <a:effectLst>
                  <a:outerShdw blurRad="38100" dist="38100" dir="2700000" algn="tl">
                    <a:srgbClr val="C0C0C0"/>
                  </a:outerShdw>
                </a:effectLst>
              </a:rPr>
              <a:t>External</a:t>
            </a:r>
            <a:r>
              <a:rPr lang="fr" altLang="zh-CN" sz="2400" dirty="0">
                <a:effectLst>
                  <a:outerShdw blurRad="38100" dist="38100" dir="2700000" algn="tl">
                    <a:srgbClr val="C0C0C0"/>
                  </a:outerShdw>
                </a:effectLst>
              </a:rPr>
              <a:t> </a:t>
            </a:r>
            <a:r>
              <a:rPr lang="fr" altLang="zh-CN" sz="2400" dirty="0" err="1">
                <a:effectLst>
                  <a:outerShdw blurRad="38100" dist="38100" dir="2700000" algn="tl">
                    <a:srgbClr val="C0C0C0"/>
                  </a:outerShdw>
                </a:effectLst>
              </a:rPr>
              <a:t>Coupling</a:t>
            </a:r>
            <a:r>
              <a:rPr lang="zh-CN" altLang="fr" sz="2400" dirty="0">
                <a:effectLst>
                  <a:outerShdw blurRad="38100" dist="38100" dir="2700000" algn="tl">
                    <a:srgbClr val="C0C0C0"/>
                  </a:outerShdw>
                </a:effectLst>
              </a:rPr>
              <a:t>）</a:t>
            </a:r>
            <a:endParaRPr lang="en-US" altLang="zh-CN" sz="2400" dirty="0">
              <a:effectLst>
                <a:outerShdw blurRad="38100" dist="38100" dir="2700000" algn="tl">
                  <a:srgbClr val="C0C0C0"/>
                </a:outerShdw>
              </a:effectLst>
            </a:endParaRPr>
          </a:p>
          <a:p>
            <a:pPr>
              <a:buFont typeface="Wingdings" pitchFamily="2" charset="2"/>
              <a:buNone/>
            </a:pPr>
            <a:r>
              <a:rPr lang="zh-CN" altLang="en-US" sz="2400" dirty="0">
                <a:latin typeface="楷体_GB2312" pitchFamily="49" charset="-122"/>
              </a:rPr>
              <a:t>一组模块都访问</a:t>
            </a:r>
            <a:r>
              <a:rPr lang="zh-CN" altLang="en-US" sz="2400" dirty="0">
                <a:solidFill>
                  <a:schemeClr val="hlink"/>
                </a:solidFill>
                <a:effectLst>
                  <a:outerShdw blurRad="38100" dist="38100" dir="2700000" algn="tl">
                    <a:srgbClr val="C0C0C0"/>
                  </a:outerShdw>
                </a:effectLst>
              </a:rPr>
              <a:t>同一全局简单变量</a:t>
            </a:r>
            <a:r>
              <a:rPr lang="zh-CN" altLang="en-US" sz="2400" dirty="0">
                <a:latin typeface="楷体_GB2312" pitchFamily="49" charset="-122"/>
              </a:rPr>
              <a:t>而不是同一全局数据结构，而且不是通过参数表传递该全局变量的信息，称为外部耦合。</a:t>
            </a:r>
            <a:endParaRPr lang="en-US" altLang="zh-CN" sz="2400" dirty="0">
              <a:latin typeface="楷体_GB2312" pitchFamily="49" charset="-122"/>
            </a:endParaRPr>
          </a:p>
          <a:p>
            <a:pPr>
              <a:buNone/>
            </a:pPr>
            <a:r>
              <a:rPr lang="zh-CN" altLang="en" sz="2400" dirty="0">
                <a:effectLst>
                  <a:outerShdw blurRad="38100" dist="38100" dir="2700000" algn="tl">
                    <a:srgbClr val="C0C0C0"/>
                  </a:outerShdw>
                </a:effectLst>
              </a:rPr>
              <a:t>公共耦合（</a:t>
            </a:r>
            <a:r>
              <a:rPr lang="en" altLang="zh-CN" sz="2400" dirty="0">
                <a:effectLst>
                  <a:outerShdw blurRad="38100" dist="38100" dir="2700000" algn="tl">
                    <a:srgbClr val="C0C0C0"/>
                  </a:outerShdw>
                </a:effectLst>
              </a:rPr>
              <a:t>Common Coupling</a:t>
            </a:r>
            <a:r>
              <a:rPr lang="zh-CN" altLang="en" sz="2400" dirty="0">
                <a:effectLst>
                  <a:outerShdw blurRad="38100" dist="38100" dir="2700000" algn="tl">
                    <a:srgbClr val="C0C0C0"/>
                  </a:outerShdw>
                </a:effectLst>
              </a:rPr>
              <a:t>）</a:t>
            </a:r>
            <a:br>
              <a:rPr lang="zh-CN" altLang="en" sz="2400" dirty="0">
                <a:effectLst>
                  <a:outerShdw blurRad="38100" dist="38100" dir="2700000" algn="tl">
                    <a:srgbClr val="C0C0C0"/>
                  </a:outerShdw>
                </a:effectLst>
              </a:rPr>
            </a:br>
            <a:r>
              <a:rPr lang="zh-CN" altLang="en-US" sz="2400" dirty="0">
                <a:latin typeface="隶书" pitchFamily="49" charset="-122"/>
              </a:rPr>
              <a:t>当两个或多个</a:t>
            </a:r>
            <a:r>
              <a:rPr lang="zh-CN" altLang="en-US" sz="2400" dirty="0">
                <a:latin typeface="楷体_GB2312" pitchFamily="49" charset="-122"/>
              </a:rPr>
              <a:t>模块通过</a:t>
            </a:r>
            <a:r>
              <a:rPr lang="zh-CN" altLang="en-US" sz="2400" dirty="0">
                <a:solidFill>
                  <a:schemeClr val="hlink"/>
                </a:solidFill>
                <a:effectLst>
                  <a:outerShdw blurRad="38100" dist="38100" dir="2700000" algn="tl">
                    <a:srgbClr val="C0C0C0"/>
                  </a:outerShdw>
                </a:effectLst>
              </a:rPr>
              <a:t>一个公共数据环境</a:t>
            </a:r>
            <a:r>
              <a:rPr lang="zh-CN" altLang="en-US" sz="2400" dirty="0">
                <a:latin typeface="楷体_GB2312" pitchFamily="49" charset="-122"/>
              </a:rPr>
              <a:t>，相互作用时，它们之间的耦合称为公共耦合。公共环境可以是全程变量、共享的通信区、内存的公共覆盖区、任何存储介质上的文件和物理设备等。 </a:t>
            </a:r>
          </a:p>
          <a:p>
            <a:pPr>
              <a:buFont typeface="Wingdings" pitchFamily="2" charset="2"/>
              <a:buNone/>
            </a:pPr>
            <a:endParaRPr lang="zh-CN" altLang="en-US" sz="2400" dirty="0">
              <a:latin typeface="楷体_GB2312" pitchFamily="49" charset="-122"/>
            </a:endParaRPr>
          </a:p>
        </p:txBody>
      </p:sp>
      <p:graphicFrame>
        <p:nvGraphicFramePr>
          <p:cNvPr id="20" name="对象 19">
            <a:extLst>
              <a:ext uri="{FF2B5EF4-FFF2-40B4-BE49-F238E27FC236}">
                <a16:creationId xmlns:a16="http://schemas.microsoft.com/office/drawing/2014/main" id="{0A29F63D-BEA8-1448-B425-EAB259CBA6CF}"/>
              </a:ext>
            </a:extLst>
          </p:cNvPr>
          <p:cNvGraphicFramePr>
            <a:graphicFrameLocks noChangeAspect="1"/>
          </p:cNvGraphicFramePr>
          <p:nvPr>
            <p:extLst>
              <p:ext uri="{D42A27DB-BD31-4B8C-83A1-F6EECF244321}">
                <p14:modId xmlns:p14="http://schemas.microsoft.com/office/powerpoint/2010/main" val="684332185"/>
              </p:ext>
            </p:extLst>
          </p:nvPr>
        </p:nvGraphicFramePr>
        <p:xfrm>
          <a:off x="1343535" y="4017695"/>
          <a:ext cx="4005062" cy="2212586"/>
        </p:xfrm>
        <a:graphic>
          <a:graphicData uri="http://schemas.openxmlformats.org/presentationml/2006/ole">
            <mc:AlternateContent xmlns:mc="http://schemas.openxmlformats.org/markup-compatibility/2006">
              <mc:Choice xmlns:v="urn:schemas-microsoft-com:vml" Requires="v">
                <p:oleObj spid="_x0000_s141393" r:id="rId4" imgW="2376211" imgH="1295108" progId="Visio.Drawing.15">
                  <p:embed/>
                </p:oleObj>
              </mc:Choice>
              <mc:Fallback>
                <p:oleObj r:id="rId4" imgW="2376211" imgH="1295108" progId="Visio.Drawing.15">
                  <p:embed/>
                  <p:pic>
                    <p:nvPicPr>
                      <p:cNvPr id="8" name="对象 7">
                        <a:extLst>
                          <a:ext uri="{FF2B5EF4-FFF2-40B4-BE49-F238E27FC236}">
                            <a16:creationId xmlns:a16="http://schemas.microsoft.com/office/drawing/2014/main" id="{41175B7D-C6D3-4E2F-8F4E-E37B360F98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3535" y="4017695"/>
                        <a:ext cx="4005062" cy="2212586"/>
                      </a:xfrm>
                      <a:prstGeom prst="rect">
                        <a:avLst/>
                      </a:prstGeom>
                      <a:noFill/>
                    </p:spPr>
                  </p:pic>
                </p:oleObj>
              </mc:Fallback>
            </mc:AlternateContent>
          </a:graphicData>
        </a:graphic>
      </p:graphicFrame>
      <p:graphicFrame>
        <p:nvGraphicFramePr>
          <p:cNvPr id="21" name="对象 20">
            <a:extLst>
              <a:ext uri="{FF2B5EF4-FFF2-40B4-BE49-F238E27FC236}">
                <a16:creationId xmlns:a16="http://schemas.microsoft.com/office/drawing/2014/main" id="{DBAEF195-A215-944C-AAF5-7326A4DD7148}"/>
              </a:ext>
            </a:extLst>
          </p:cNvPr>
          <p:cNvGraphicFramePr>
            <a:graphicFrameLocks noChangeAspect="1"/>
          </p:cNvGraphicFramePr>
          <p:nvPr>
            <p:extLst>
              <p:ext uri="{D42A27DB-BD31-4B8C-83A1-F6EECF244321}">
                <p14:modId xmlns:p14="http://schemas.microsoft.com/office/powerpoint/2010/main" val="3822252110"/>
              </p:ext>
            </p:extLst>
          </p:nvPr>
        </p:nvGraphicFramePr>
        <p:xfrm>
          <a:off x="6453352" y="4017695"/>
          <a:ext cx="4005061" cy="2212586"/>
        </p:xfrm>
        <a:graphic>
          <a:graphicData uri="http://schemas.openxmlformats.org/presentationml/2006/ole">
            <mc:AlternateContent xmlns:mc="http://schemas.openxmlformats.org/markup-compatibility/2006">
              <mc:Choice xmlns:v="urn:schemas-microsoft-com:vml" Requires="v">
                <p:oleObj spid="_x0000_s141394" r:id="rId6" imgW="2376211" imgH="1295108" progId="Visio.Drawing.15">
                  <p:embed/>
                </p:oleObj>
              </mc:Choice>
              <mc:Fallback>
                <p:oleObj r:id="rId6" imgW="2376211" imgH="1295108" progId="Visio.Drawing.15">
                  <p:embed/>
                  <p:pic>
                    <p:nvPicPr>
                      <p:cNvPr id="8" name="对象 7">
                        <a:extLst>
                          <a:ext uri="{FF2B5EF4-FFF2-40B4-BE49-F238E27FC236}">
                            <a16:creationId xmlns:a16="http://schemas.microsoft.com/office/drawing/2014/main" id="{0DB29D6F-763C-449B-A3AF-4F5DC9E409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3352" y="4017695"/>
                        <a:ext cx="4005061" cy="2212586"/>
                      </a:xfrm>
                      <a:prstGeom prst="rect">
                        <a:avLst/>
                      </a:prstGeom>
                      <a:noFill/>
                    </p:spPr>
                  </p:pic>
                </p:oleObj>
              </mc:Fallback>
            </mc:AlternateContent>
          </a:graphicData>
        </a:graphic>
      </p:graphicFrame>
      <p:sp>
        <p:nvSpPr>
          <p:cNvPr id="2" name="页脚占位符 1">
            <a:extLst>
              <a:ext uri="{FF2B5EF4-FFF2-40B4-BE49-F238E27FC236}">
                <a16:creationId xmlns:a16="http://schemas.microsoft.com/office/drawing/2014/main" id="{050A080A-0206-F24B-B2D5-132D1BB33DF1}"/>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DB257BAC-E8FE-DC41-9B85-28393CFEC719}"/>
              </a:ext>
            </a:extLst>
          </p:cNvPr>
          <p:cNvSpPr>
            <a:spLocks noGrp="1"/>
          </p:cNvSpPr>
          <p:nvPr>
            <p:ph type="sldNum" sz="quarter" idx="12"/>
          </p:nvPr>
        </p:nvSpPr>
        <p:spPr/>
        <p:txBody>
          <a:bodyPr/>
          <a:lstStyle/>
          <a:p>
            <a:fld id="{5B3F3CCD-5AE8-4BDA-99FD-25BB3DCCC447}" type="slidenum">
              <a:rPr lang="zh-CN" altLang="en-US" smtClean="0"/>
              <a:t>23</a:t>
            </a:fld>
            <a:endParaRPr lang="zh-CN" altLang="en-US"/>
          </a:p>
        </p:txBody>
      </p:sp>
    </p:spTree>
    <p:extLst>
      <p:ext uri="{BB962C8B-B14F-4D97-AF65-F5344CB8AC3E}">
        <p14:creationId xmlns:p14="http://schemas.microsoft.com/office/powerpoint/2010/main" val="4084179629"/>
      </p:ext>
    </p:extLst>
  </p:cSld>
  <p:clrMapOvr>
    <a:masterClrMapping/>
  </p:clrMapOvr>
  <p:transition>
    <p:cover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2" name="Group 3">
            <a:extLst>
              <a:ext uri="{FF2B5EF4-FFF2-40B4-BE49-F238E27FC236}">
                <a16:creationId xmlns:a16="http://schemas.microsoft.com/office/drawing/2014/main" id="{F2D45FAE-C38E-104F-BFF3-E2541A82E2F6}"/>
              </a:ext>
            </a:extLst>
          </p:cNvPr>
          <p:cNvGrpSpPr>
            <a:grpSpLocks/>
          </p:cNvGrpSpPr>
          <p:nvPr/>
        </p:nvGrpSpPr>
        <p:grpSpPr bwMode="auto">
          <a:xfrm>
            <a:off x="1992313" y="1485191"/>
            <a:ext cx="8005762" cy="4465637"/>
            <a:chOff x="336" y="960"/>
            <a:chExt cx="5002" cy="2880"/>
          </a:xfrm>
        </p:grpSpPr>
        <p:sp>
          <p:nvSpPr>
            <p:cNvPr id="32773" name="Rectangle 4">
              <a:extLst>
                <a:ext uri="{FF2B5EF4-FFF2-40B4-BE49-F238E27FC236}">
                  <a16:creationId xmlns:a16="http://schemas.microsoft.com/office/drawing/2014/main" id="{7A5561BE-294A-1F47-B8FC-02523ADF7913}"/>
                </a:ext>
              </a:extLst>
            </p:cNvPr>
            <p:cNvSpPr>
              <a:spLocks noChangeArrowheads="1"/>
            </p:cNvSpPr>
            <p:nvPr/>
          </p:nvSpPr>
          <p:spPr bwMode="auto">
            <a:xfrm>
              <a:off x="1680" y="960"/>
              <a:ext cx="1680" cy="1248"/>
            </a:xfrm>
            <a:prstGeom prst="rect">
              <a:avLst/>
            </a:prstGeom>
            <a:solidFill>
              <a:srgbClr val="FFFFFF"/>
            </a:solidFill>
            <a:ln w="9525">
              <a:solidFill>
                <a:srgbClr val="00000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nSpc>
                  <a:spcPct val="80000"/>
                </a:lnSpc>
              </a:pPr>
              <a:r>
                <a:rPr kumimoji="0" lang="en-US" altLang="zh-CN">
                  <a:latin typeface="Times New Roman" panose="02020603050405020304" pitchFamily="18" charset="0"/>
                </a:rPr>
                <a:t>Global:		A1</a:t>
              </a:r>
            </a:p>
            <a:p>
              <a:pPr>
                <a:lnSpc>
                  <a:spcPct val="80000"/>
                </a:lnSpc>
              </a:pPr>
              <a:r>
                <a:rPr kumimoji="0" lang="en-US" altLang="zh-CN">
                  <a:latin typeface="Times New Roman" panose="02020603050405020304" pitchFamily="18" charset="0"/>
                </a:rPr>
                <a:t>		A2</a:t>
              </a:r>
            </a:p>
            <a:p>
              <a:pPr>
                <a:lnSpc>
                  <a:spcPct val="80000"/>
                </a:lnSpc>
              </a:pPr>
              <a:r>
                <a:rPr kumimoji="0" lang="en-US" altLang="zh-CN">
                  <a:latin typeface="Times New Roman" panose="02020603050405020304" pitchFamily="18" charset="0"/>
                </a:rPr>
                <a:t> 		A3</a:t>
              </a:r>
            </a:p>
            <a:p>
              <a:pPr>
                <a:lnSpc>
                  <a:spcPct val="80000"/>
                </a:lnSpc>
              </a:pPr>
              <a:r>
                <a:rPr kumimoji="0" lang="en-US" altLang="zh-CN">
                  <a:latin typeface="Times New Roman" panose="02020603050405020304" pitchFamily="18" charset="0"/>
                </a:rPr>
                <a:t>Variables:</a:t>
              </a:r>
            </a:p>
            <a:p>
              <a:pPr>
                <a:lnSpc>
                  <a:spcPct val="80000"/>
                </a:lnSpc>
              </a:pPr>
              <a:r>
                <a:rPr kumimoji="0" lang="en-US" altLang="zh-CN">
                  <a:latin typeface="Times New Roman" panose="02020603050405020304" pitchFamily="18" charset="0"/>
                </a:rPr>
                <a:t>		V1</a:t>
              </a:r>
            </a:p>
            <a:p>
              <a:pPr>
                <a:lnSpc>
                  <a:spcPct val="80000"/>
                </a:lnSpc>
              </a:pPr>
              <a:r>
                <a:rPr kumimoji="0" lang="en-US" altLang="zh-CN">
                  <a:latin typeface="Times New Roman" panose="02020603050405020304" pitchFamily="18" charset="0"/>
                </a:rPr>
                <a:t>		V2</a:t>
              </a:r>
            </a:p>
          </p:txBody>
        </p:sp>
        <p:sp>
          <p:nvSpPr>
            <p:cNvPr id="32774" name="Rectangle 5">
              <a:extLst>
                <a:ext uri="{FF2B5EF4-FFF2-40B4-BE49-F238E27FC236}">
                  <a16:creationId xmlns:a16="http://schemas.microsoft.com/office/drawing/2014/main" id="{4426D631-995A-3D4A-81DE-5A201F3D35F9}"/>
                </a:ext>
              </a:extLst>
            </p:cNvPr>
            <p:cNvSpPr>
              <a:spLocks noChangeArrowheads="1"/>
            </p:cNvSpPr>
            <p:nvPr/>
          </p:nvSpPr>
          <p:spPr bwMode="auto">
            <a:xfrm>
              <a:off x="336" y="2880"/>
              <a:ext cx="1536" cy="960"/>
            </a:xfrm>
            <a:prstGeom prst="rect">
              <a:avLst/>
            </a:prstGeom>
            <a:solidFill>
              <a:srgbClr val="FFFFFF"/>
            </a:solidFill>
            <a:ln w="9525">
              <a:solidFill>
                <a:srgbClr val="00000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en-US" altLang="zh-CN" sz="2800">
                  <a:latin typeface="Times New Roman" panose="02020603050405020304" pitchFamily="18" charset="0"/>
                </a:rPr>
                <a:t>………</a:t>
              </a:r>
            </a:p>
            <a:p>
              <a:pPr algn="ctr"/>
              <a:r>
                <a:rPr kumimoji="0" lang="en-US" altLang="zh-CN" sz="2800">
                  <a:latin typeface="Times New Roman" panose="02020603050405020304" pitchFamily="18" charset="0"/>
                </a:rPr>
                <a:t> Change </a:t>
              </a:r>
              <a:r>
                <a:rPr kumimoji="0" lang="en-US" altLang="zh-CN" sz="2800">
                  <a:solidFill>
                    <a:srgbClr val="FF0000"/>
                  </a:solidFill>
                  <a:latin typeface="Times New Roman" panose="02020603050405020304" pitchFamily="18" charset="0"/>
                </a:rPr>
                <a:t>V1</a:t>
              </a:r>
              <a:r>
                <a:rPr kumimoji="0" lang="en-US" altLang="zh-CN" sz="2800">
                  <a:latin typeface="Times New Roman" panose="02020603050405020304" pitchFamily="18" charset="0"/>
                </a:rPr>
                <a:t> to 0</a:t>
              </a:r>
            </a:p>
            <a:p>
              <a:pPr algn="ctr"/>
              <a:r>
                <a:rPr kumimoji="0" lang="en-US" altLang="zh-CN" sz="2800">
                  <a:latin typeface="Times New Roman" panose="02020603050405020304" pitchFamily="18" charset="0"/>
                </a:rPr>
                <a:t>………</a:t>
              </a:r>
            </a:p>
          </p:txBody>
        </p:sp>
        <p:sp>
          <p:nvSpPr>
            <p:cNvPr id="32775" name="Rectangle 6">
              <a:extLst>
                <a:ext uri="{FF2B5EF4-FFF2-40B4-BE49-F238E27FC236}">
                  <a16:creationId xmlns:a16="http://schemas.microsoft.com/office/drawing/2014/main" id="{6CE9678B-C9D9-6946-AF1D-E40EFC7C03D8}"/>
                </a:ext>
              </a:extLst>
            </p:cNvPr>
            <p:cNvSpPr>
              <a:spLocks noChangeArrowheads="1"/>
            </p:cNvSpPr>
            <p:nvPr/>
          </p:nvSpPr>
          <p:spPr bwMode="auto">
            <a:xfrm>
              <a:off x="1920" y="2880"/>
              <a:ext cx="1536" cy="960"/>
            </a:xfrm>
            <a:prstGeom prst="rect">
              <a:avLst/>
            </a:prstGeom>
            <a:solidFill>
              <a:srgbClr val="FFFFFF"/>
            </a:solidFill>
            <a:ln w="9525">
              <a:solidFill>
                <a:srgbClr val="00000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en-US" altLang="zh-CN" sz="2800">
                  <a:latin typeface="Times New Roman" panose="02020603050405020304" pitchFamily="18" charset="0"/>
                </a:rPr>
                <a:t>………</a:t>
              </a:r>
            </a:p>
            <a:p>
              <a:pPr algn="ctr"/>
              <a:r>
                <a:rPr kumimoji="0" lang="en-US" altLang="zh-CN" sz="2800">
                  <a:latin typeface="Times New Roman" panose="02020603050405020304" pitchFamily="18" charset="0"/>
                </a:rPr>
                <a:t> Increment </a:t>
              </a:r>
              <a:r>
                <a:rPr kumimoji="0" lang="en-US" altLang="zh-CN" sz="2800">
                  <a:solidFill>
                    <a:srgbClr val="FF0000"/>
                  </a:solidFill>
                  <a:latin typeface="Times New Roman" panose="02020603050405020304" pitchFamily="18" charset="0"/>
                </a:rPr>
                <a:t>V1</a:t>
              </a:r>
              <a:r>
                <a:rPr kumimoji="0" lang="en-US" altLang="zh-CN" sz="2800">
                  <a:latin typeface="Times New Roman" panose="02020603050405020304" pitchFamily="18" charset="0"/>
                </a:rPr>
                <a:t> </a:t>
              </a:r>
            </a:p>
            <a:p>
              <a:pPr algn="ctr"/>
              <a:r>
                <a:rPr kumimoji="0" lang="en-US" altLang="zh-CN" sz="2800">
                  <a:latin typeface="Times New Roman" panose="02020603050405020304" pitchFamily="18" charset="0"/>
                </a:rPr>
                <a:t>………</a:t>
              </a:r>
            </a:p>
          </p:txBody>
        </p:sp>
        <p:sp>
          <p:nvSpPr>
            <p:cNvPr id="32776" name="Rectangle 7">
              <a:extLst>
                <a:ext uri="{FF2B5EF4-FFF2-40B4-BE49-F238E27FC236}">
                  <a16:creationId xmlns:a16="http://schemas.microsoft.com/office/drawing/2014/main" id="{A249A7A1-DD92-BE43-810D-3A67A0B8022A}"/>
                </a:ext>
              </a:extLst>
            </p:cNvPr>
            <p:cNvSpPr>
              <a:spLocks noChangeArrowheads="1"/>
            </p:cNvSpPr>
            <p:nvPr/>
          </p:nvSpPr>
          <p:spPr bwMode="auto">
            <a:xfrm>
              <a:off x="3504" y="2880"/>
              <a:ext cx="1536" cy="960"/>
            </a:xfrm>
            <a:prstGeom prst="rect">
              <a:avLst/>
            </a:prstGeom>
            <a:solidFill>
              <a:srgbClr val="FFFFFF"/>
            </a:solidFill>
            <a:ln w="9525">
              <a:solidFill>
                <a:srgbClr val="00000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en-US" altLang="zh-CN" sz="2800">
                  <a:latin typeface="Times New Roman" panose="02020603050405020304" pitchFamily="18" charset="0"/>
                </a:rPr>
                <a:t>………</a:t>
              </a:r>
            </a:p>
            <a:p>
              <a:pPr algn="ctr"/>
              <a:r>
                <a:rPr kumimoji="0" lang="en-US" altLang="zh-CN" sz="2800">
                  <a:solidFill>
                    <a:srgbClr val="FF0000"/>
                  </a:solidFill>
                  <a:latin typeface="Times New Roman" panose="02020603050405020304" pitchFamily="18" charset="0"/>
                </a:rPr>
                <a:t>V1</a:t>
              </a:r>
              <a:r>
                <a:rPr kumimoji="0" lang="en-US" altLang="zh-CN" sz="2800">
                  <a:latin typeface="Times New Roman" panose="02020603050405020304" pitchFamily="18" charset="0"/>
                </a:rPr>
                <a:t> =V2+A1</a:t>
              </a:r>
            </a:p>
            <a:p>
              <a:pPr algn="ctr"/>
              <a:r>
                <a:rPr kumimoji="0" lang="en-US" altLang="zh-CN" sz="2800">
                  <a:latin typeface="Times New Roman" panose="02020603050405020304" pitchFamily="18" charset="0"/>
                </a:rPr>
                <a:t>………</a:t>
              </a:r>
            </a:p>
          </p:txBody>
        </p:sp>
        <p:sp>
          <p:nvSpPr>
            <p:cNvPr id="32777" name="Text Box 8">
              <a:extLst>
                <a:ext uri="{FF2B5EF4-FFF2-40B4-BE49-F238E27FC236}">
                  <a16:creationId xmlns:a16="http://schemas.microsoft.com/office/drawing/2014/main" id="{A69EDBAF-86E7-0047-8F2F-B1C9715618FA}"/>
                </a:ext>
              </a:extLst>
            </p:cNvPr>
            <p:cNvSpPr txBox="1">
              <a:spLocks noChangeArrowheads="1"/>
            </p:cNvSpPr>
            <p:nvPr/>
          </p:nvSpPr>
          <p:spPr bwMode="auto">
            <a:xfrm>
              <a:off x="432" y="2448"/>
              <a:ext cx="1379"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sz="2800">
                  <a:latin typeface="Times New Roman" panose="02020603050405020304" pitchFamily="18" charset="0"/>
                </a:rPr>
                <a:t>Component X</a:t>
              </a:r>
            </a:p>
          </p:txBody>
        </p:sp>
        <p:sp>
          <p:nvSpPr>
            <p:cNvPr id="32778" name="Text Box 9">
              <a:extLst>
                <a:ext uri="{FF2B5EF4-FFF2-40B4-BE49-F238E27FC236}">
                  <a16:creationId xmlns:a16="http://schemas.microsoft.com/office/drawing/2014/main" id="{C85A2760-65DC-904D-AEC5-B6476AC7A40C}"/>
                </a:ext>
              </a:extLst>
            </p:cNvPr>
            <p:cNvSpPr txBox="1">
              <a:spLocks noChangeArrowheads="1"/>
            </p:cNvSpPr>
            <p:nvPr/>
          </p:nvSpPr>
          <p:spPr bwMode="auto">
            <a:xfrm>
              <a:off x="1968" y="2448"/>
              <a:ext cx="1371"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sz="2800">
                  <a:latin typeface="Times New Roman" panose="02020603050405020304" pitchFamily="18" charset="0"/>
                </a:rPr>
                <a:t>Component Y</a:t>
              </a:r>
            </a:p>
          </p:txBody>
        </p:sp>
        <p:sp>
          <p:nvSpPr>
            <p:cNvPr id="32779" name="Text Box 10">
              <a:extLst>
                <a:ext uri="{FF2B5EF4-FFF2-40B4-BE49-F238E27FC236}">
                  <a16:creationId xmlns:a16="http://schemas.microsoft.com/office/drawing/2014/main" id="{F3154864-6AC7-A546-9A11-E46FED8F3EB9}"/>
                </a:ext>
              </a:extLst>
            </p:cNvPr>
            <p:cNvSpPr txBox="1">
              <a:spLocks noChangeArrowheads="1"/>
            </p:cNvSpPr>
            <p:nvPr/>
          </p:nvSpPr>
          <p:spPr bwMode="auto">
            <a:xfrm>
              <a:off x="3552" y="2448"/>
              <a:ext cx="1354"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sz="2800">
                  <a:latin typeface="Times New Roman" panose="02020603050405020304" pitchFamily="18" charset="0"/>
                </a:rPr>
                <a:t>Component Z</a:t>
              </a:r>
            </a:p>
          </p:txBody>
        </p:sp>
        <p:sp>
          <p:nvSpPr>
            <p:cNvPr id="32780" name="Text Box 11">
              <a:extLst>
                <a:ext uri="{FF2B5EF4-FFF2-40B4-BE49-F238E27FC236}">
                  <a16:creationId xmlns:a16="http://schemas.microsoft.com/office/drawing/2014/main" id="{74F49C2F-3650-FA45-BC72-8A10CB691A31}"/>
                </a:ext>
              </a:extLst>
            </p:cNvPr>
            <p:cNvSpPr txBox="1">
              <a:spLocks noChangeArrowheads="1"/>
            </p:cNvSpPr>
            <p:nvPr/>
          </p:nvSpPr>
          <p:spPr bwMode="auto">
            <a:xfrm>
              <a:off x="3408" y="1276"/>
              <a:ext cx="1930" cy="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sz="2800" dirty="0">
                  <a:latin typeface="Times New Roman" panose="02020603050405020304" pitchFamily="18" charset="0"/>
                </a:rPr>
                <a:t>Common data area and variable names</a:t>
              </a:r>
            </a:p>
          </p:txBody>
        </p:sp>
      </p:grpSp>
      <p:sp>
        <p:nvSpPr>
          <p:cNvPr id="3" name="标题 2">
            <a:extLst>
              <a:ext uri="{FF2B5EF4-FFF2-40B4-BE49-F238E27FC236}">
                <a16:creationId xmlns:a16="http://schemas.microsoft.com/office/drawing/2014/main" id="{01C2F856-A709-F446-81EE-3E5A0231962A}"/>
              </a:ext>
            </a:extLst>
          </p:cNvPr>
          <p:cNvSpPr>
            <a:spLocks noGrp="1"/>
          </p:cNvSpPr>
          <p:nvPr>
            <p:ph type="title"/>
          </p:nvPr>
        </p:nvSpPr>
        <p:spPr/>
        <p:txBody>
          <a:bodyPr/>
          <a:lstStyle/>
          <a:p>
            <a:r>
              <a:rPr lang="zh-CN" altLang="en-US" dirty="0">
                <a:latin typeface="隶书" pitchFamily="49" charset="-122"/>
              </a:rPr>
              <a:t>4.3.1</a:t>
            </a:r>
            <a:r>
              <a:rPr lang="en-US" altLang="zh-CN" dirty="0">
                <a:latin typeface="隶书" pitchFamily="49" charset="-122"/>
              </a:rPr>
              <a:t> </a:t>
            </a:r>
            <a:r>
              <a:rPr lang="zh-CN" altLang="en-US" dirty="0">
                <a:latin typeface="隶书" pitchFamily="49" charset="-122"/>
              </a:rPr>
              <a:t>模块间的耦合</a:t>
            </a:r>
            <a:endParaRPr lang="zh-CN" altLang="en-US" dirty="0"/>
          </a:p>
        </p:txBody>
      </p:sp>
      <p:sp>
        <p:nvSpPr>
          <p:cNvPr id="2" name="页脚占位符 1">
            <a:extLst>
              <a:ext uri="{FF2B5EF4-FFF2-40B4-BE49-F238E27FC236}">
                <a16:creationId xmlns:a16="http://schemas.microsoft.com/office/drawing/2014/main" id="{061686CF-3CC3-EE41-91CF-252AB0EA8D70}"/>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4" name="灯片编号占位符 3">
            <a:extLst>
              <a:ext uri="{FF2B5EF4-FFF2-40B4-BE49-F238E27FC236}">
                <a16:creationId xmlns:a16="http://schemas.microsoft.com/office/drawing/2014/main" id="{E259B2C7-A85F-024E-BC31-44420C79AB54}"/>
              </a:ext>
            </a:extLst>
          </p:cNvPr>
          <p:cNvSpPr>
            <a:spLocks noGrp="1"/>
          </p:cNvSpPr>
          <p:nvPr>
            <p:ph type="sldNum" sz="quarter" idx="12"/>
          </p:nvPr>
        </p:nvSpPr>
        <p:spPr/>
        <p:txBody>
          <a:bodyPr/>
          <a:lstStyle/>
          <a:p>
            <a:fld id="{5B3F3CCD-5AE8-4BDA-99FD-25BB3DCCC447}" type="slidenum">
              <a:rPr lang="zh-CN" altLang="en-US" smtClean="0"/>
              <a:t>24</a:t>
            </a:fld>
            <a:endParaRPr lang="zh-CN" altLang="en-US"/>
          </a:p>
        </p:txBody>
      </p:sp>
    </p:spTree>
    <p:extLst>
      <p:ext uri="{BB962C8B-B14F-4D97-AF65-F5344CB8AC3E}">
        <p14:creationId xmlns:p14="http://schemas.microsoft.com/office/powerpoint/2010/main" val="898937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5" name="Group 2">
            <a:extLst>
              <a:ext uri="{FF2B5EF4-FFF2-40B4-BE49-F238E27FC236}">
                <a16:creationId xmlns:a16="http://schemas.microsoft.com/office/drawing/2014/main" id="{3F3F99F4-8E96-A443-B000-EB286108FC75}"/>
              </a:ext>
            </a:extLst>
          </p:cNvPr>
          <p:cNvGrpSpPr>
            <a:grpSpLocks/>
          </p:cNvGrpSpPr>
          <p:nvPr/>
        </p:nvGrpSpPr>
        <p:grpSpPr bwMode="auto">
          <a:xfrm>
            <a:off x="1460502" y="2473325"/>
            <a:ext cx="3516312" cy="2332038"/>
            <a:chOff x="1248" y="2736"/>
            <a:chExt cx="2400" cy="1632"/>
          </a:xfrm>
        </p:grpSpPr>
        <p:sp>
          <p:nvSpPr>
            <p:cNvPr id="33807" name="Rectangle 3">
              <a:extLst>
                <a:ext uri="{FF2B5EF4-FFF2-40B4-BE49-F238E27FC236}">
                  <a16:creationId xmlns:a16="http://schemas.microsoft.com/office/drawing/2014/main" id="{B4858337-4D77-4949-A3F2-6FCB9ACDBD7A}"/>
                </a:ext>
              </a:extLst>
            </p:cNvPr>
            <p:cNvSpPr>
              <a:spLocks noChangeArrowheads="1"/>
            </p:cNvSpPr>
            <p:nvPr/>
          </p:nvSpPr>
          <p:spPr bwMode="auto">
            <a:xfrm>
              <a:off x="1392" y="2736"/>
              <a:ext cx="576" cy="576"/>
            </a:xfrm>
            <a:prstGeom prst="rect">
              <a:avLst/>
            </a:prstGeom>
            <a:solidFill>
              <a:srgbClr val="FFFFFF"/>
            </a:solidFill>
            <a:ln w="9525">
              <a:solidFill>
                <a:schemeClr val="tx1"/>
              </a:solidFill>
              <a:miter lim="800000"/>
              <a:headEnd/>
              <a:tailEnd/>
            </a:ln>
          </p:spPr>
          <p:txBody>
            <a:bodyPr wrap="none" lIns="91430" tIns="45714" rIns="91430" bIns="45714" anchor="ct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4400">
                  <a:solidFill>
                    <a:schemeClr val="tx2"/>
                  </a:solidFill>
                  <a:latin typeface="Times New Roman" panose="02020603050405020304" pitchFamily="18" charset="0"/>
                </a:rPr>
                <a:t>A</a:t>
              </a:r>
            </a:p>
          </p:txBody>
        </p:sp>
        <p:sp>
          <p:nvSpPr>
            <p:cNvPr id="33808" name="Rectangle 4">
              <a:extLst>
                <a:ext uri="{FF2B5EF4-FFF2-40B4-BE49-F238E27FC236}">
                  <a16:creationId xmlns:a16="http://schemas.microsoft.com/office/drawing/2014/main" id="{B0139253-5D55-D442-9569-8A18DFDB2BB3}"/>
                </a:ext>
              </a:extLst>
            </p:cNvPr>
            <p:cNvSpPr>
              <a:spLocks noChangeArrowheads="1"/>
            </p:cNvSpPr>
            <p:nvPr/>
          </p:nvSpPr>
          <p:spPr bwMode="auto">
            <a:xfrm>
              <a:off x="2880" y="2736"/>
              <a:ext cx="576" cy="576"/>
            </a:xfrm>
            <a:prstGeom prst="rect">
              <a:avLst/>
            </a:prstGeom>
            <a:solidFill>
              <a:srgbClr val="FFFFFF"/>
            </a:solidFill>
            <a:ln w="9525">
              <a:solidFill>
                <a:schemeClr val="tx1"/>
              </a:solidFill>
              <a:miter lim="800000"/>
              <a:headEnd/>
              <a:tailEnd/>
            </a:ln>
          </p:spPr>
          <p:txBody>
            <a:bodyPr wrap="none" lIns="91430" tIns="45714" rIns="91430" bIns="45714" anchor="ct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4400">
                  <a:solidFill>
                    <a:schemeClr val="tx2"/>
                  </a:solidFill>
                  <a:latin typeface="Times New Roman" panose="02020603050405020304" pitchFamily="18" charset="0"/>
                </a:rPr>
                <a:t>B</a:t>
              </a:r>
            </a:p>
          </p:txBody>
        </p:sp>
        <p:sp>
          <p:nvSpPr>
            <p:cNvPr id="33809" name="Rectangle 5">
              <a:extLst>
                <a:ext uri="{FF2B5EF4-FFF2-40B4-BE49-F238E27FC236}">
                  <a16:creationId xmlns:a16="http://schemas.microsoft.com/office/drawing/2014/main" id="{1FAB7805-AA61-DF42-9195-4CF22C043216}"/>
                </a:ext>
              </a:extLst>
            </p:cNvPr>
            <p:cNvSpPr>
              <a:spLocks noChangeArrowheads="1"/>
            </p:cNvSpPr>
            <p:nvPr/>
          </p:nvSpPr>
          <p:spPr bwMode="auto">
            <a:xfrm>
              <a:off x="1248" y="3792"/>
              <a:ext cx="2400" cy="576"/>
            </a:xfrm>
            <a:prstGeom prst="rect">
              <a:avLst/>
            </a:prstGeom>
            <a:solidFill>
              <a:srgbClr val="FFFFFF"/>
            </a:solidFill>
            <a:ln w="9525">
              <a:solidFill>
                <a:schemeClr val="tx1"/>
              </a:solidFill>
              <a:miter lim="800000"/>
              <a:headEnd/>
              <a:tailEnd/>
            </a:ln>
          </p:spPr>
          <p:txBody>
            <a:bodyPr wrap="none" lIns="91430" tIns="45714" rIns="91430" bIns="45714" anchor="ct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900" dirty="0">
                  <a:solidFill>
                    <a:schemeClr val="tx2"/>
                  </a:solidFill>
                  <a:latin typeface="Times New Roman" panose="02020603050405020304" pitchFamily="18" charset="0"/>
                </a:rPr>
                <a:t>Common</a:t>
              </a:r>
              <a:r>
                <a:rPr lang="zh-CN" altLang="en-US" sz="2900" dirty="0">
                  <a:solidFill>
                    <a:schemeClr val="tx2"/>
                  </a:solidFill>
                  <a:latin typeface="Times New Roman" panose="02020603050405020304" pitchFamily="18" charset="0"/>
                </a:rPr>
                <a:t>公共数据区</a:t>
              </a:r>
            </a:p>
          </p:txBody>
        </p:sp>
        <p:sp>
          <p:nvSpPr>
            <p:cNvPr id="33810" name="Line 6">
              <a:extLst>
                <a:ext uri="{FF2B5EF4-FFF2-40B4-BE49-F238E27FC236}">
                  <a16:creationId xmlns:a16="http://schemas.microsoft.com/office/drawing/2014/main" id="{992D9EF6-9AB8-9E4F-998B-A0828CCD3E30}"/>
                </a:ext>
              </a:extLst>
            </p:cNvPr>
            <p:cNvSpPr>
              <a:spLocks noChangeShapeType="1"/>
            </p:cNvSpPr>
            <p:nvPr/>
          </p:nvSpPr>
          <p:spPr bwMode="auto">
            <a:xfrm>
              <a:off x="1680" y="3312"/>
              <a:ext cx="0"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00142" tIns="50070" rIns="100142" bIns="50070" anchor="ctr"/>
            <a:lstStyle/>
            <a:p>
              <a:endParaRPr lang="zh-CN" altLang="en-US"/>
            </a:p>
          </p:txBody>
        </p:sp>
        <p:sp>
          <p:nvSpPr>
            <p:cNvPr id="33811" name="Line 7">
              <a:extLst>
                <a:ext uri="{FF2B5EF4-FFF2-40B4-BE49-F238E27FC236}">
                  <a16:creationId xmlns:a16="http://schemas.microsoft.com/office/drawing/2014/main" id="{48417299-965C-6547-BDE4-9ADA3561C320}"/>
                </a:ext>
              </a:extLst>
            </p:cNvPr>
            <p:cNvSpPr>
              <a:spLocks noChangeShapeType="1"/>
            </p:cNvSpPr>
            <p:nvPr/>
          </p:nvSpPr>
          <p:spPr bwMode="auto">
            <a:xfrm flipV="1">
              <a:off x="3168" y="3312"/>
              <a:ext cx="0"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00142" tIns="50070" rIns="100142" bIns="50070" anchor="ctr"/>
            <a:lstStyle/>
            <a:p>
              <a:endParaRPr lang="zh-CN" altLang="en-US"/>
            </a:p>
          </p:txBody>
        </p:sp>
      </p:grpSp>
      <p:grpSp>
        <p:nvGrpSpPr>
          <p:cNvPr id="33796" name="Group 8">
            <a:extLst>
              <a:ext uri="{FF2B5EF4-FFF2-40B4-BE49-F238E27FC236}">
                <a16:creationId xmlns:a16="http://schemas.microsoft.com/office/drawing/2014/main" id="{81E2FBA1-41D6-2740-A194-05E0C8907A6B}"/>
              </a:ext>
            </a:extLst>
          </p:cNvPr>
          <p:cNvGrpSpPr>
            <a:grpSpLocks/>
          </p:cNvGrpSpPr>
          <p:nvPr/>
        </p:nvGrpSpPr>
        <p:grpSpPr bwMode="auto">
          <a:xfrm>
            <a:off x="6383338" y="2473325"/>
            <a:ext cx="3516312" cy="2332038"/>
            <a:chOff x="1248" y="2736"/>
            <a:chExt cx="2400" cy="1632"/>
          </a:xfrm>
        </p:grpSpPr>
        <p:sp>
          <p:nvSpPr>
            <p:cNvPr id="33800" name="Rectangle 9">
              <a:extLst>
                <a:ext uri="{FF2B5EF4-FFF2-40B4-BE49-F238E27FC236}">
                  <a16:creationId xmlns:a16="http://schemas.microsoft.com/office/drawing/2014/main" id="{A6F53404-00C4-9449-B9C5-1FAB95AAF67E}"/>
                </a:ext>
              </a:extLst>
            </p:cNvPr>
            <p:cNvSpPr>
              <a:spLocks noChangeArrowheads="1"/>
            </p:cNvSpPr>
            <p:nvPr/>
          </p:nvSpPr>
          <p:spPr bwMode="auto">
            <a:xfrm>
              <a:off x="1392" y="2736"/>
              <a:ext cx="576" cy="576"/>
            </a:xfrm>
            <a:prstGeom prst="rect">
              <a:avLst/>
            </a:prstGeom>
            <a:solidFill>
              <a:srgbClr val="FFFFFF"/>
            </a:solidFill>
            <a:ln w="9525">
              <a:solidFill>
                <a:schemeClr val="tx1"/>
              </a:solidFill>
              <a:miter lim="800000"/>
              <a:headEnd/>
              <a:tailEnd/>
            </a:ln>
          </p:spPr>
          <p:txBody>
            <a:bodyPr wrap="none" lIns="91430" tIns="45714" rIns="91430" bIns="45714" anchor="ct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4400">
                  <a:solidFill>
                    <a:schemeClr val="tx2"/>
                  </a:solidFill>
                  <a:latin typeface="Times New Roman" panose="02020603050405020304" pitchFamily="18" charset="0"/>
                </a:rPr>
                <a:t>A</a:t>
              </a:r>
            </a:p>
          </p:txBody>
        </p:sp>
        <p:sp>
          <p:nvSpPr>
            <p:cNvPr id="33801" name="Rectangle 10">
              <a:extLst>
                <a:ext uri="{FF2B5EF4-FFF2-40B4-BE49-F238E27FC236}">
                  <a16:creationId xmlns:a16="http://schemas.microsoft.com/office/drawing/2014/main" id="{82680276-1B2F-6043-9F32-58B3AAEC5650}"/>
                </a:ext>
              </a:extLst>
            </p:cNvPr>
            <p:cNvSpPr>
              <a:spLocks noChangeArrowheads="1"/>
            </p:cNvSpPr>
            <p:nvPr/>
          </p:nvSpPr>
          <p:spPr bwMode="auto">
            <a:xfrm>
              <a:off x="2880" y="2736"/>
              <a:ext cx="576" cy="576"/>
            </a:xfrm>
            <a:prstGeom prst="rect">
              <a:avLst/>
            </a:prstGeom>
            <a:solidFill>
              <a:srgbClr val="FFFFFF"/>
            </a:solidFill>
            <a:ln w="9525">
              <a:solidFill>
                <a:schemeClr val="tx1"/>
              </a:solidFill>
              <a:miter lim="800000"/>
              <a:headEnd/>
              <a:tailEnd/>
            </a:ln>
          </p:spPr>
          <p:txBody>
            <a:bodyPr wrap="none" lIns="91430" tIns="45714" rIns="91430" bIns="45714" anchor="ct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4400" dirty="0">
                  <a:solidFill>
                    <a:schemeClr val="tx2"/>
                  </a:solidFill>
                  <a:latin typeface="Times New Roman" panose="02020603050405020304" pitchFamily="18" charset="0"/>
                </a:rPr>
                <a:t>B</a:t>
              </a:r>
            </a:p>
          </p:txBody>
        </p:sp>
        <p:sp>
          <p:nvSpPr>
            <p:cNvPr id="33802" name="Rectangle 11">
              <a:extLst>
                <a:ext uri="{FF2B5EF4-FFF2-40B4-BE49-F238E27FC236}">
                  <a16:creationId xmlns:a16="http://schemas.microsoft.com/office/drawing/2014/main" id="{C8187DA9-D4A6-1942-B089-6703C6782815}"/>
                </a:ext>
              </a:extLst>
            </p:cNvPr>
            <p:cNvSpPr>
              <a:spLocks noChangeArrowheads="1"/>
            </p:cNvSpPr>
            <p:nvPr/>
          </p:nvSpPr>
          <p:spPr bwMode="auto">
            <a:xfrm>
              <a:off x="1248" y="3792"/>
              <a:ext cx="2400" cy="576"/>
            </a:xfrm>
            <a:prstGeom prst="rect">
              <a:avLst/>
            </a:prstGeom>
            <a:solidFill>
              <a:srgbClr val="FFFFFF"/>
            </a:solidFill>
            <a:ln w="9525">
              <a:solidFill>
                <a:schemeClr val="tx1"/>
              </a:solidFill>
              <a:miter lim="800000"/>
              <a:headEnd/>
              <a:tailEnd/>
            </a:ln>
          </p:spPr>
          <p:txBody>
            <a:bodyPr wrap="none" lIns="91430" tIns="45714" rIns="91430" bIns="45714" anchor="ct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900">
                  <a:solidFill>
                    <a:schemeClr val="tx2"/>
                  </a:solidFill>
                  <a:latin typeface="Times New Roman" panose="02020603050405020304" pitchFamily="18" charset="0"/>
                </a:rPr>
                <a:t>Common</a:t>
              </a:r>
              <a:r>
                <a:rPr lang="zh-CN" altLang="en-US" sz="2900">
                  <a:solidFill>
                    <a:schemeClr val="tx2"/>
                  </a:solidFill>
                  <a:latin typeface="Times New Roman" panose="02020603050405020304" pitchFamily="18" charset="0"/>
                </a:rPr>
                <a:t>公共数据区</a:t>
              </a:r>
            </a:p>
          </p:txBody>
        </p:sp>
        <p:sp>
          <p:nvSpPr>
            <p:cNvPr id="33803" name="Line 12">
              <a:extLst>
                <a:ext uri="{FF2B5EF4-FFF2-40B4-BE49-F238E27FC236}">
                  <a16:creationId xmlns:a16="http://schemas.microsoft.com/office/drawing/2014/main" id="{65CE2199-70E1-7E40-8BFC-02D75DE49A56}"/>
                </a:ext>
              </a:extLst>
            </p:cNvPr>
            <p:cNvSpPr>
              <a:spLocks noChangeShapeType="1"/>
            </p:cNvSpPr>
            <p:nvPr/>
          </p:nvSpPr>
          <p:spPr bwMode="auto">
            <a:xfrm>
              <a:off x="1776" y="3312"/>
              <a:ext cx="0"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00142" tIns="50070" rIns="100142" bIns="50070" anchor="ctr"/>
            <a:lstStyle/>
            <a:p>
              <a:endParaRPr lang="zh-CN" altLang="en-US"/>
            </a:p>
          </p:txBody>
        </p:sp>
        <p:sp>
          <p:nvSpPr>
            <p:cNvPr id="33804" name="Line 13">
              <a:extLst>
                <a:ext uri="{FF2B5EF4-FFF2-40B4-BE49-F238E27FC236}">
                  <a16:creationId xmlns:a16="http://schemas.microsoft.com/office/drawing/2014/main" id="{D2E1F803-4C91-6041-94E0-D51CC1EC570C}"/>
                </a:ext>
              </a:extLst>
            </p:cNvPr>
            <p:cNvSpPr>
              <a:spLocks noChangeShapeType="1"/>
            </p:cNvSpPr>
            <p:nvPr/>
          </p:nvSpPr>
          <p:spPr bwMode="auto">
            <a:xfrm flipV="1">
              <a:off x="3072" y="3312"/>
              <a:ext cx="0"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00142" tIns="50070" rIns="100142" bIns="50070" anchor="ctr"/>
            <a:lstStyle/>
            <a:p>
              <a:endParaRPr lang="zh-CN" altLang="en-US"/>
            </a:p>
          </p:txBody>
        </p:sp>
        <p:sp>
          <p:nvSpPr>
            <p:cNvPr id="33805" name="Line 14">
              <a:extLst>
                <a:ext uri="{FF2B5EF4-FFF2-40B4-BE49-F238E27FC236}">
                  <a16:creationId xmlns:a16="http://schemas.microsoft.com/office/drawing/2014/main" id="{3F447501-A7A6-3542-91C9-1CB8AFA15D26}"/>
                </a:ext>
              </a:extLst>
            </p:cNvPr>
            <p:cNvSpPr>
              <a:spLocks noChangeShapeType="1"/>
            </p:cNvSpPr>
            <p:nvPr/>
          </p:nvSpPr>
          <p:spPr bwMode="auto">
            <a:xfrm>
              <a:off x="3264" y="3312"/>
              <a:ext cx="0"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00142" tIns="50070" rIns="100142" bIns="50070" anchor="ctr"/>
            <a:lstStyle/>
            <a:p>
              <a:endParaRPr lang="zh-CN" altLang="en-US"/>
            </a:p>
          </p:txBody>
        </p:sp>
        <p:sp>
          <p:nvSpPr>
            <p:cNvPr id="33806" name="Line 15">
              <a:extLst>
                <a:ext uri="{FF2B5EF4-FFF2-40B4-BE49-F238E27FC236}">
                  <a16:creationId xmlns:a16="http://schemas.microsoft.com/office/drawing/2014/main" id="{1703A123-3862-C348-A9A9-F61A0E74B771}"/>
                </a:ext>
              </a:extLst>
            </p:cNvPr>
            <p:cNvSpPr>
              <a:spLocks noChangeShapeType="1"/>
            </p:cNvSpPr>
            <p:nvPr/>
          </p:nvSpPr>
          <p:spPr bwMode="auto">
            <a:xfrm flipV="1">
              <a:off x="1584" y="3312"/>
              <a:ext cx="0"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00142" tIns="50070" rIns="100142" bIns="50070" anchor="ctr"/>
            <a:lstStyle/>
            <a:p>
              <a:endParaRPr lang="zh-CN" altLang="en-US"/>
            </a:p>
          </p:txBody>
        </p:sp>
      </p:grpSp>
      <p:sp>
        <p:nvSpPr>
          <p:cNvPr id="479248" name="Text Box 16">
            <a:extLst>
              <a:ext uri="{FF2B5EF4-FFF2-40B4-BE49-F238E27FC236}">
                <a16:creationId xmlns:a16="http://schemas.microsoft.com/office/drawing/2014/main" id="{A0F176CD-9278-4743-8D20-DFFCE65E03C9}"/>
              </a:ext>
            </a:extLst>
          </p:cNvPr>
          <p:cNvSpPr txBox="1">
            <a:spLocks noChangeArrowheads="1"/>
          </p:cNvSpPr>
          <p:nvPr/>
        </p:nvSpPr>
        <p:spPr bwMode="auto">
          <a:xfrm>
            <a:off x="1671481" y="5114766"/>
            <a:ext cx="3194809" cy="600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4" rIns="91430" bIns="45714">
            <a:spAutoFit/>
          </a:bodyP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3300" dirty="0">
                <a:solidFill>
                  <a:schemeClr val="tx2"/>
                </a:solidFill>
                <a:latin typeface="Times New Roman" panose="02020603050405020304" pitchFamily="18" charset="0"/>
              </a:rPr>
              <a:t>松散的公共耦合</a:t>
            </a:r>
          </a:p>
        </p:txBody>
      </p:sp>
      <p:sp>
        <p:nvSpPr>
          <p:cNvPr id="479249" name="Text Box 17">
            <a:extLst>
              <a:ext uri="{FF2B5EF4-FFF2-40B4-BE49-F238E27FC236}">
                <a16:creationId xmlns:a16="http://schemas.microsoft.com/office/drawing/2014/main" id="{5320EC55-3B2A-2445-AD1E-024448E5ECE8}"/>
              </a:ext>
            </a:extLst>
          </p:cNvPr>
          <p:cNvSpPr txBox="1">
            <a:spLocks noChangeArrowheads="1"/>
          </p:cNvSpPr>
          <p:nvPr/>
        </p:nvSpPr>
        <p:spPr bwMode="auto">
          <a:xfrm>
            <a:off x="6704841" y="5119638"/>
            <a:ext cx="3194809" cy="600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4" rIns="91430" bIns="45714">
            <a:spAutoFit/>
          </a:bodyP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3300" dirty="0">
                <a:solidFill>
                  <a:schemeClr val="tx2"/>
                </a:solidFill>
                <a:latin typeface="Times New Roman" panose="02020603050405020304" pitchFamily="18" charset="0"/>
              </a:rPr>
              <a:t>紧密的公共耦合</a:t>
            </a:r>
          </a:p>
        </p:txBody>
      </p:sp>
      <p:sp>
        <p:nvSpPr>
          <p:cNvPr id="33799" name="Rectangle 18">
            <a:extLst>
              <a:ext uri="{FF2B5EF4-FFF2-40B4-BE49-F238E27FC236}">
                <a16:creationId xmlns:a16="http://schemas.microsoft.com/office/drawing/2014/main" id="{7CDB210B-0F4A-B442-9D21-42CBEF72586A}"/>
              </a:ext>
            </a:extLst>
          </p:cNvPr>
          <p:cNvSpPr>
            <a:spLocks noGrp="1" noChangeArrowheads="1"/>
          </p:cNvSpPr>
          <p:nvPr>
            <p:ph type="body" idx="1"/>
          </p:nvPr>
        </p:nvSpPr>
        <p:spPr>
          <a:xfrm>
            <a:off x="679315" y="970709"/>
            <a:ext cx="10631236" cy="1905000"/>
          </a:xfrm>
          <a:noFill/>
        </p:spPr>
        <p:txBody>
          <a:bodyPr>
            <a:normAutofit/>
          </a:bodyPr>
          <a:lstStyle/>
          <a:p>
            <a:pPr eaLnBrk="1" hangingPunct="1">
              <a:lnSpc>
                <a:spcPct val="90000"/>
              </a:lnSpc>
              <a:buFont typeface="Wingdings" pitchFamily="2" charset="2"/>
              <a:buNone/>
            </a:pPr>
            <a:r>
              <a:rPr lang="zh-CN" altLang="en-US" sz="2400" dirty="0"/>
              <a:t>   公共耦合的复杂程度随耦合模块的个数增加而显著增加。若只是两模块间有公共数据环境，则公共耦合有两种情况：松散公共耦合和紧密公共耦合。</a:t>
            </a:r>
          </a:p>
        </p:txBody>
      </p:sp>
      <p:sp>
        <p:nvSpPr>
          <p:cNvPr id="20" name="标题 2">
            <a:extLst>
              <a:ext uri="{FF2B5EF4-FFF2-40B4-BE49-F238E27FC236}">
                <a16:creationId xmlns:a16="http://schemas.microsoft.com/office/drawing/2014/main" id="{94F37BEB-18B1-C549-A588-EF317BDFF6F7}"/>
              </a:ext>
            </a:extLst>
          </p:cNvPr>
          <p:cNvSpPr>
            <a:spLocks noGrp="1"/>
          </p:cNvSpPr>
          <p:nvPr>
            <p:ph type="title"/>
          </p:nvPr>
        </p:nvSpPr>
        <p:spPr>
          <a:xfrm>
            <a:off x="635961" y="0"/>
            <a:ext cx="10674590" cy="844601"/>
          </a:xfrm>
        </p:spPr>
        <p:txBody>
          <a:bodyPr/>
          <a:lstStyle/>
          <a:p>
            <a:r>
              <a:rPr lang="zh-CN" altLang="en-US" dirty="0">
                <a:latin typeface="隶书" pitchFamily="49" charset="-122"/>
              </a:rPr>
              <a:t>4.3.1</a:t>
            </a:r>
            <a:r>
              <a:rPr lang="en-US" altLang="zh-CN" dirty="0">
                <a:latin typeface="隶书" pitchFamily="49" charset="-122"/>
              </a:rPr>
              <a:t> </a:t>
            </a:r>
            <a:r>
              <a:rPr lang="zh-CN" altLang="en-US" dirty="0">
                <a:latin typeface="隶书" pitchFamily="49" charset="-122"/>
              </a:rPr>
              <a:t>模块间的耦合</a:t>
            </a:r>
            <a:endParaRPr lang="zh-CN" altLang="en-US" dirty="0"/>
          </a:p>
        </p:txBody>
      </p:sp>
      <p:sp>
        <p:nvSpPr>
          <p:cNvPr id="2" name="页脚占位符 1">
            <a:extLst>
              <a:ext uri="{FF2B5EF4-FFF2-40B4-BE49-F238E27FC236}">
                <a16:creationId xmlns:a16="http://schemas.microsoft.com/office/drawing/2014/main" id="{6689D968-BE81-3F4C-8EA8-5130598AA1E0}"/>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742CB572-8734-7443-BCD1-5CF4489BB93F}"/>
              </a:ext>
            </a:extLst>
          </p:cNvPr>
          <p:cNvSpPr>
            <a:spLocks noGrp="1"/>
          </p:cNvSpPr>
          <p:nvPr>
            <p:ph type="sldNum" sz="quarter" idx="12"/>
          </p:nvPr>
        </p:nvSpPr>
        <p:spPr/>
        <p:txBody>
          <a:bodyPr/>
          <a:lstStyle/>
          <a:p>
            <a:fld id="{5B3F3CCD-5AE8-4BDA-99FD-25BB3DCCC447}" type="slidenum">
              <a:rPr lang="zh-CN" altLang="en-US" smtClean="0"/>
              <a:t>25</a:t>
            </a:fld>
            <a:endParaRPr lang="zh-CN" altLang="en-US"/>
          </a:p>
        </p:txBody>
      </p:sp>
    </p:spTree>
    <p:extLst>
      <p:ext uri="{BB962C8B-B14F-4D97-AF65-F5344CB8AC3E}">
        <p14:creationId xmlns:p14="http://schemas.microsoft.com/office/powerpoint/2010/main" val="3401082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16:creationId xmlns:a16="http://schemas.microsoft.com/office/drawing/2014/main" id="{A28BD01C-ADF3-134C-80F0-24C667C5DFCE}"/>
              </a:ext>
            </a:extLst>
          </p:cNvPr>
          <p:cNvSpPr>
            <a:spLocks noGrp="1" noChangeArrowheads="1"/>
          </p:cNvSpPr>
          <p:nvPr>
            <p:ph type="title"/>
          </p:nvPr>
        </p:nvSpPr>
        <p:spPr>
          <a:xfrm>
            <a:off x="664780" y="-1"/>
            <a:ext cx="6019800" cy="835573"/>
          </a:xfrm>
        </p:spPr>
        <p:txBody>
          <a:bodyPr/>
          <a:lstStyle/>
          <a:p>
            <a:pPr eaLnBrk="1" hangingPunct="1"/>
            <a:r>
              <a:rPr lang="zh-CN" altLang="en-US" dirty="0">
                <a:latin typeface="隶书" pitchFamily="49" charset="-122"/>
              </a:rPr>
              <a:t>4.3.1</a:t>
            </a:r>
            <a:r>
              <a:rPr lang="en-US" altLang="zh-CN" dirty="0">
                <a:latin typeface="隶书" pitchFamily="49" charset="-122"/>
              </a:rPr>
              <a:t> </a:t>
            </a:r>
            <a:r>
              <a:rPr lang="zh-CN" altLang="en-US" dirty="0">
                <a:latin typeface="隶书" pitchFamily="49" charset="-122"/>
              </a:rPr>
              <a:t>模块间的耦合</a:t>
            </a:r>
          </a:p>
        </p:txBody>
      </p:sp>
      <p:sp>
        <p:nvSpPr>
          <p:cNvPr id="5" name="Rectangle 3">
            <a:extLst>
              <a:ext uri="{FF2B5EF4-FFF2-40B4-BE49-F238E27FC236}">
                <a16:creationId xmlns:a16="http://schemas.microsoft.com/office/drawing/2014/main" id="{0C2C10B7-F174-9E40-A6B0-B49C0F366325}"/>
              </a:ext>
            </a:extLst>
          </p:cNvPr>
          <p:cNvSpPr txBox="1">
            <a:spLocks noChangeArrowheads="1"/>
          </p:cNvSpPr>
          <p:nvPr/>
        </p:nvSpPr>
        <p:spPr>
          <a:xfrm>
            <a:off x="664780" y="999030"/>
            <a:ext cx="10665372" cy="4381500"/>
          </a:xfrm>
          <a:prstGeom prst="rect">
            <a:avLst/>
          </a:prstGeom>
          <a:no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buNone/>
            </a:pPr>
            <a:r>
              <a:rPr lang="zh-CN" altLang="en-US" sz="2400" dirty="0">
                <a:effectLst>
                  <a:outerShdw blurRad="38100" dist="38100" dir="2700000" algn="tl">
                    <a:srgbClr val="C0C0C0"/>
                  </a:outerShdw>
                </a:effectLst>
              </a:rPr>
              <a:t>内容耦合 </a:t>
            </a:r>
            <a:r>
              <a:rPr lang="en-US" altLang="zh-CN" sz="2400" dirty="0">
                <a:effectLst>
                  <a:outerShdw blurRad="38100" dist="38100" dir="2700000" algn="tl">
                    <a:srgbClr val="C0C0C0"/>
                  </a:outerShdw>
                </a:effectLst>
              </a:rPr>
              <a:t>(Content Coupling)</a:t>
            </a:r>
          </a:p>
          <a:p>
            <a:pPr>
              <a:buNone/>
            </a:pPr>
            <a:r>
              <a:rPr lang="zh-CN" altLang="en-US" sz="2400" dirty="0"/>
              <a:t>如果发生下列情形之一，两个模块间就发生了内容耦合</a:t>
            </a:r>
          </a:p>
          <a:p>
            <a:pPr lvl="1">
              <a:buFont typeface="Arial" panose="020B0604020202020204" pitchFamily="34" charset="0"/>
              <a:buChar char="•"/>
            </a:pPr>
            <a:r>
              <a:rPr lang="zh-CN" altLang="en-US" sz="2200" dirty="0"/>
              <a:t>一个模块访问另一个模块的内部数据</a:t>
            </a:r>
            <a:r>
              <a:rPr lang="en-US" altLang="zh-CN" sz="2200" dirty="0"/>
              <a:t>;</a:t>
            </a:r>
          </a:p>
          <a:p>
            <a:pPr lvl="1">
              <a:buFont typeface="Arial" panose="020B0604020202020204" pitchFamily="34" charset="0"/>
              <a:buChar char="•"/>
            </a:pPr>
            <a:r>
              <a:rPr lang="zh-CN" altLang="en-US" sz="2200" dirty="0"/>
              <a:t>一个模块不通过正常入口而转到另一模块的内部</a:t>
            </a:r>
            <a:r>
              <a:rPr lang="en-US" altLang="zh-CN" sz="2200" dirty="0"/>
              <a:t>;</a:t>
            </a:r>
          </a:p>
          <a:p>
            <a:pPr lvl="1">
              <a:buFont typeface="Arial" panose="020B0604020202020204" pitchFamily="34" charset="0"/>
              <a:buChar char="•"/>
            </a:pPr>
            <a:r>
              <a:rPr lang="zh-CN" altLang="en-US" sz="2200" dirty="0"/>
              <a:t>两个模块有一部分程序代码重叠</a:t>
            </a:r>
            <a:r>
              <a:rPr lang="en-US" altLang="zh-CN" sz="2200" dirty="0"/>
              <a:t>(</a:t>
            </a:r>
            <a:r>
              <a:rPr lang="zh-CN" altLang="en-US" sz="2200" dirty="0"/>
              <a:t>只可能出现在汇编程序中</a:t>
            </a:r>
            <a:r>
              <a:rPr lang="en-US" altLang="zh-CN" sz="2200" dirty="0"/>
              <a:t>);</a:t>
            </a:r>
          </a:p>
          <a:p>
            <a:pPr lvl="1">
              <a:buFont typeface="Arial" panose="020B0604020202020204" pitchFamily="34" charset="0"/>
              <a:buChar char="•"/>
            </a:pPr>
            <a:r>
              <a:rPr lang="zh-CN" altLang="en-US" sz="2200" dirty="0"/>
              <a:t>一个模块有多个入口（意味着一个模块有几种功能）。</a:t>
            </a:r>
            <a:endParaRPr lang="en-US" altLang="zh-CN" sz="2200" dirty="0"/>
          </a:p>
        </p:txBody>
      </p:sp>
      <p:grpSp>
        <p:nvGrpSpPr>
          <p:cNvPr id="6" name="Group 4">
            <a:extLst>
              <a:ext uri="{FF2B5EF4-FFF2-40B4-BE49-F238E27FC236}">
                <a16:creationId xmlns:a16="http://schemas.microsoft.com/office/drawing/2014/main" id="{EDC947E0-C335-7046-A989-90B766F41F34}"/>
              </a:ext>
            </a:extLst>
          </p:cNvPr>
          <p:cNvGrpSpPr>
            <a:grpSpLocks/>
          </p:cNvGrpSpPr>
          <p:nvPr/>
        </p:nvGrpSpPr>
        <p:grpSpPr bwMode="auto">
          <a:xfrm>
            <a:off x="4541668" y="3892223"/>
            <a:ext cx="2954338" cy="1439862"/>
            <a:chOff x="1104" y="3264"/>
            <a:chExt cx="2016" cy="1008"/>
          </a:xfrm>
        </p:grpSpPr>
        <p:sp>
          <p:nvSpPr>
            <p:cNvPr id="8" name="Rectangle 5">
              <a:extLst>
                <a:ext uri="{FF2B5EF4-FFF2-40B4-BE49-F238E27FC236}">
                  <a16:creationId xmlns:a16="http://schemas.microsoft.com/office/drawing/2014/main" id="{827C373E-0F8A-F847-BF96-ACA56A1C439B}"/>
                </a:ext>
              </a:extLst>
            </p:cNvPr>
            <p:cNvSpPr>
              <a:spLocks noChangeArrowheads="1"/>
            </p:cNvSpPr>
            <p:nvPr/>
          </p:nvSpPr>
          <p:spPr bwMode="auto">
            <a:xfrm>
              <a:off x="1104" y="3264"/>
              <a:ext cx="1200" cy="672"/>
            </a:xfrm>
            <a:prstGeom prst="rect">
              <a:avLst/>
            </a:prstGeom>
            <a:solidFill>
              <a:srgbClr val="FFFFFF"/>
            </a:solidFill>
            <a:ln w="9525">
              <a:solidFill>
                <a:schemeClr val="tx1"/>
              </a:solidFill>
              <a:miter lim="800000"/>
              <a:headEnd/>
              <a:tailEnd/>
            </a:ln>
          </p:spPr>
          <p:txBody>
            <a:bodyPr wrap="none" lIns="91430" tIns="45714" rIns="91430" bIns="45714" anchor="ct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4400" dirty="0">
                  <a:solidFill>
                    <a:schemeClr val="tx2"/>
                  </a:solidFill>
                  <a:latin typeface="Times New Roman" panose="02020603050405020304" pitchFamily="18" charset="0"/>
                </a:rPr>
                <a:t>A</a:t>
              </a:r>
            </a:p>
          </p:txBody>
        </p:sp>
        <p:sp>
          <p:nvSpPr>
            <p:cNvPr id="9" name="Rectangle 6">
              <a:extLst>
                <a:ext uri="{FF2B5EF4-FFF2-40B4-BE49-F238E27FC236}">
                  <a16:creationId xmlns:a16="http://schemas.microsoft.com/office/drawing/2014/main" id="{B8BD09E2-15FC-0744-91DD-AFD5BC564A00}"/>
                </a:ext>
              </a:extLst>
            </p:cNvPr>
            <p:cNvSpPr>
              <a:spLocks noChangeArrowheads="1"/>
            </p:cNvSpPr>
            <p:nvPr/>
          </p:nvSpPr>
          <p:spPr bwMode="auto">
            <a:xfrm>
              <a:off x="1968" y="3552"/>
              <a:ext cx="1152" cy="720"/>
            </a:xfrm>
            <a:prstGeom prst="rect">
              <a:avLst/>
            </a:prstGeom>
            <a:solidFill>
              <a:srgbClr val="FFFFFF"/>
            </a:solidFill>
            <a:ln w="9525">
              <a:solidFill>
                <a:schemeClr val="tx1"/>
              </a:solidFill>
              <a:miter lim="800000"/>
              <a:headEnd/>
              <a:tailEnd/>
            </a:ln>
          </p:spPr>
          <p:txBody>
            <a:bodyPr wrap="none" lIns="91430" tIns="45714" rIns="91430" bIns="45714" anchor="ct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4400">
                  <a:solidFill>
                    <a:schemeClr val="tx2"/>
                  </a:solidFill>
                  <a:latin typeface="Times New Roman" panose="02020603050405020304" pitchFamily="18" charset="0"/>
                </a:rPr>
                <a:t>B</a:t>
              </a:r>
            </a:p>
          </p:txBody>
        </p:sp>
      </p:grpSp>
      <p:sp>
        <p:nvSpPr>
          <p:cNvPr id="10" name="Text Box 7">
            <a:extLst>
              <a:ext uri="{FF2B5EF4-FFF2-40B4-BE49-F238E27FC236}">
                <a16:creationId xmlns:a16="http://schemas.microsoft.com/office/drawing/2014/main" id="{F2DFA3C8-A2D9-FF4D-8D90-D7B1173F2024}"/>
              </a:ext>
            </a:extLst>
          </p:cNvPr>
          <p:cNvSpPr txBox="1">
            <a:spLocks noChangeArrowheads="1"/>
          </p:cNvSpPr>
          <p:nvPr/>
        </p:nvSpPr>
        <p:spPr bwMode="auto">
          <a:xfrm>
            <a:off x="664780" y="5599757"/>
            <a:ext cx="2892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dirty="0">
                <a:solidFill>
                  <a:schemeClr val="tx2"/>
                </a:solidFill>
                <a:latin typeface="Times New Roman" panose="02020603050405020304" pitchFamily="18" charset="0"/>
              </a:rPr>
              <a:t>进入另一模块内部</a:t>
            </a:r>
          </a:p>
        </p:txBody>
      </p:sp>
      <p:sp>
        <p:nvSpPr>
          <p:cNvPr id="11" name="Text Box 8">
            <a:extLst>
              <a:ext uri="{FF2B5EF4-FFF2-40B4-BE49-F238E27FC236}">
                <a16:creationId xmlns:a16="http://schemas.microsoft.com/office/drawing/2014/main" id="{0076DB7D-7678-3D4B-AF90-06555A49D0F6}"/>
              </a:ext>
            </a:extLst>
          </p:cNvPr>
          <p:cNvSpPr txBox="1">
            <a:spLocks noChangeArrowheads="1"/>
          </p:cNvSpPr>
          <p:nvPr/>
        </p:nvSpPr>
        <p:spPr bwMode="auto">
          <a:xfrm>
            <a:off x="8774920" y="5595304"/>
            <a:ext cx="2251075" cy="461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dirty="0">
                <a:solidFill>
                  <a:schemeClr val="tx2"/>
                </a:solidFill>
                <a:latin typeface="Times New Roman" panose="02020603050405020304" pitchFamily="18" charset="0"/>
              </a:rPr>
              <a:t>多入口模块</a:t>
            </a:r>
          </a:p>
        </p:txBody>
      </p:sp>
      <p:grpSp>
        <p:nvGrpSpPr>
          <p:cNvPr id="12" name="Group 9">
            <a:extLst>
              <a:ext uri="{FF2B5EF4-FFF2-40B4-BE49-F238E27FC236}">
                <a16:creationId xmlns:a16="http://schemas.microsoft.com/office/drawing/2014/main" id="{C0260617-5672-154B-955C-6EF92ED66FBA}"/>
              </a:ext>
            </a:extLst>
          </p:cNvPr>
          <p:cNvGrpSpPr>
            <a:grpSpLocks/>
          </p:cNvGrpSpPr>
          <p:nvPr/>
        </p:nvGrpSpPr>
        <p:grpSpPr bwMode="auto">
          <a:xfrm>
            <a:off x="829108" y="4241694"/>
            <a:ext cx="2392362" cy="1122362"/>
            <a:chOff x="576" y="768"/>
            <a:chExt cx="2064" cy="1056"/>
          </a:xfrm>
        </p:grpSpPr>
        <p:sp>
          <p:nvSpPr>
            <p:cNvPr id="13" name="Rectangle 10">
              <a:extLst>
                <a:ext uri="{FF2B5EF4-FFF2-40B4-BE49-F238E27FC236}">
                  <a16:creationId xmlns:a16="http://schemas.microsoft.com/office/drawing/2014/main" id="{67F7BED7-7F27-2D4A-89C5-CB2197D1CA10}"/>
                </a:ext>
              </a:extLst>
            </p:cNvPr>
            <p:cNvSpPr>
              <a:spLocks noChangeArrowheads="1"/>
            </p:cNvSpPr>
            <p:nvPr/>
          </p:nvSpPr>
          <p:spPr bwMode="auto">
            <a:xfrm>
              <a:off x="576" y="768"/>
              <a:ext cx="576" cy="576"/>
            </a:xfrm>
            <a:prstGeom prst="rect">
              <a:avLst/>
            </a:prstGeom>
            <a:solidFill>
              <a:srgbClr val="FFFFFF"/>
            </a:solidFill>
            <a:ln w="9525">
              <a:solidFill>
                <a:schemeClr val="tx1"/>
              </a:solidFill>
              <a:miter lim="800000"/>
              <a:headEnd/>
              <a:tailEnd/>
            </a:ln>
          </p:spPr>
          <p:txBody>
            <a:bodyPr wrap="none" lIns="91430" tIns="45714" rIns="91430" bIns="45714" anchor="ct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4400">
                  <a:solidFill>
                    <a:schemeClr val="tx2"/>
                  </a:solidFill>
                  <a:latin typeface="Times New Roman" panose="02020603050405020304" pitchFamily="18" charset="0"/>
                </a:rPr>
                <a:t>A</a:t>
              </a:r>
            </a:p>
          </p:txBody>
        </p:sp>
        <p:sp>
          <p:nvSpPr>
            <p:cNvPr id="14" name="Rectangle 11">
              <a:extLst>
                <a:ext uri="{FF2B5EF4-FFF2-40B4-BE49-F238E27FC236}">
                  <a16:creationId xmlns:a16="http://schemas.microsoft.com/office/drawing/2014/main" id="{E0720697-CAF5-6341-B37D-E45E9680CC24}"/>
                </a:ext>
              </a:extLst>
            </p:cNvPr>
            <p:cNvSpPr>
              <a:spLocks noChangeArrowheads="1"/>
            </p:cNvSpPr>
            <p:nvPr/>
          </p:nvSpPr>
          <p:spPr bwMode="auto">
            <a:xfrm>
              <a:off x="2064" y="768"/>
              <a:ext cx="576" cy="576"/>
            </a:xfrm>
            <a:prstGeom prst="rect">
              <a:avLst/>
            </a:prstGeom>
            <a:solidFill>
              <a:srgbClr val="FFFFFF"/>
            </a:solidFill>
            <a:ln w="9525">
              <a:solidFill>
                <a:schemeClr val="tx1"/>
              </a:solidFill>
              <a:miter lim="800000"/>
              <a:headEnd/>
              <a:tailEnd/>
            </a:ln>
          </p:spPr>
          <p:txBody>
            <a:bodyPr wrap="none" lIns="91430" tIns="45714" rIns="91430" bIns="45714" anchor="ct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4400">
                  <a:solidFill>
                    <a:schemeClr val="tx2"/>
                  </a:solidFill>
                  <a:latin typeface="Times New Roman" panose="02020603050405020304" pitchFamily="18" charset="0"/>
                </a:rPr>
                <a:t>B</a:t>
              </a:r>
            </a:p>
          </p:txBody>
        </p:sp>
        <p:sp>
          <p:nvSpPr>
            <p:cNvPr id="15" name="Line 12">
              <a:extLst>
                <a:ext uri="{FF2B5EF4-FFF2-40B4-BE49-F238E27FC236}">
                  <a16:creationId xmlns:a16="http://schemas.microsoft.com/office/drawing/2014/main" id="{9B003D4D-4407-454F-B493-6D4BD12E3B4B}"/>
                </a:ext>
              </a:extLst>
            </p:cNvPr>
            <p:cNvSpPr>
              <a:spLocks noChangeShapeType="1"/>
            </p:cNvSpPr>
            <p:nvPr/>
          </p:nvSpPr>
          <p:spPr bwMode="auto">
            <a:xfrm flipV="1">
              <a:off x="864" y="1344"/>
              <a:ext cx="0"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00142" tIns="50070" rIns="100142" bIns="50070" anchor="ctr"/>
            <a:lstStyle/>
            <a:p>
              <a:endParaRPr lang="zh-CN" altLang="en-US"/>
            </a:p>
          </p:txBody>
        </p:sp>
        <p:sp>
          <p:nvSpPr>
            <p:cNvPr id="16" name="Line 13">
              <a:extLst>
                <a:ext uri="{FF2B5EF4-FFF2-40B4-BE49-F238E27FC236}">
                  <a16:creationId xmlns:a16="http://schemas.microsoft.com/office/drawing/2014/main" id="{8478B1B1-23C9-CD46-8D9C-980F2D8748F2}"/>
                </a:ext>
              </a:extLst>
            </p:cNvPr>
            <p:cNvSpPr>
              <a:spLocks noChangeShapeType="1"/>
            </p:cNvSpPr>
            <p:nvPr/>
          </p:nvSpPr>
          <p:spPr bwMode="auto">
            <a:xfrm flipV="1">
              <a:off x="2352" y="1344"/>
              <a:ext cx="0"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00142" tIns="50070" rIns="100142" bIns="50070" anchor="ctr"/>
            <a:lstStyle/>
            <a:p>
              <a:endParaRPr lang="zh-CN" altLang="en-US"/>
            </a:p>
          </p:txBody>
        </p:sp>
        <p:sp>
          <p:nvSpPr>
            <p:cNvPr id="17" name="Line 14">
              <a:extLst>
                <a:ext uri="{FF2B5EF4-FFF2-40B4-BE49-F238E27FC236}">
                  <a16:creationId xmlns:a16="http://schemas.microsoft.com/office/drawing/2014/main" id="{09AC2F13-A7CE-AD45-B9B4-019406B27EB8}"/>
                </a:ext>
              </a:extLst>
            </p:cNvPr>
            <p:cNvSpPr>
              <a:spLocks noChangeShapeType="1"/>
            </p:cNvSpPr>
            <p:nvPr/>
          </p:nvSpPr>
          <p:spPr bwMode="auto">
            <a:xfrm>
              <a:off x="864" y="1824"/>
              <a:ext cx="1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100142" tIns="50070" rIns="100142" bIns="50070" anchor="ctr"/>
            <a:lstStyle/>
            <a:p>
              <a:endParaRPr lang="zh-CN" altLang="en-US"/>
            </a:p>
          </p:txBody>
        </p:sp>
      </p:grpSp>
      <p:sp>
        <p:nvSpPr>
          <p:cNvPr id="18" name="Text Box 15">
            <a:extLst>
              <a:ext uri="{FF2B5EF4-FFF2-40B4-BE49-F238E27FC236}">
                <a16:creationId xmlns:a16="http://schemas.microsoft.com/office/drawing/2014/main" id="{5DA596E3-B346-B346-A76C-1AF4F77758D3}"/>
              </a:ext>
            </a:extLst>
          </p:cNvPr>
          <p:cNvSpPr txBox="1">
            <a:spLocks noChangeArrowheads="1"/>
          </p:cNvSpPr>
          <p:nvPr/>
        </p:nvSpPr>
        <p:spPr bwMode="auto">
          <a:xfrm>
            <a:off x="4699746" y="5587523"/>
            <a:ext cx="2813050" cy="461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dirty="0">
                <a:solidFill>
                  <a:schemeClr val="tx2"/>
                </a:solidFill>
                <a:latin typeface="Times New Roman" panose="02020603050405020304" pitchFamily="18" charset="0"/>
              </a:rPr>
              <a:t>模块代码重叠</a:t>
            </a:r>
          </a:p>
        </p:txBody>
      </p:sp>
      <p:grpSp>
        <p:nvGrpSpPr>
          <p:cNvPr id="19" name="Group 16">
            <a:extLst>
              <a:ext uri="{FF2B5EF4-FFF2-40B4-BE49-F238E27FC236}">
                <a16:creationId xmlns:a16="http://schemas.microsoft.com/office/drawing/2014/main" id="{F3BD0557-B4FC-5849-8D70-B28527CB818B}"/>
              </a:ext>
            </a:extLst>
          </p:cNvPr>
          <p:cNvGrpSpPr>
            <a:grpSpLocks/>
          </p:cNvGrpSpPr>
          <p:nvPr/>
        </p:nvGrpSpPr>
        <p:grpSpPr bwMode="auto">
          <a:xfrm>
            <a:off x="8067310" y="3259772"/>
            <a:ext cx="3025775" cy="2195513"/>
            <a:chOff x="3504" y="1056"/>
            <a:chExt cx="2064" cy="1536"/>
          </a:xfrm>
        </p:grpSpPr>
        <p:sp>
          <p:nvSpPr>
            <p:cNvPr id="20" name="Rectangle 17">
              <a:extLst>
                <a:ext uri="{FF2B5EF4-FFF2-40B4-BE49-F238E27FC236}">
                  <a16:creationId xmlns:a16="http://schemas.microsoft.com/office/drawing/2014/main" id="{79972D87-6058-3C45-A899-CDC8B6537216}"/>
                </a:ext>
              </a:extLst>
            </p:cNvPr>
            <p:cNvSpPr>
              <a:spLocks noChangeArrowheads="1"/>
            </p:cNvSpPr>
            <p:nvPr/>
          </p:nvSpPr>
          <p:spPr bwMode="auto">
            <a:xfrm>
              <a:off x="4032" y="1056"/>
              <a:ext cx="1536" cy="1536"/>
            </a:xfrm>
            <a:prstGeom prst="rect">
              <a:avLst/>
            </a:prstGeom>
            <a:solidFill>
              <a:srgbClr val="FFFFFF"/>
            </a:solidFill>
            <a:ln w="9525">
              <a:solidFill>
                <a:schemeClr val="tx1"/>
              </a:solidFill>
              <a:miter lim="800000"/>
              <a:headEnd/>
              <a:tailEnd/>
            </a:ln>
          </p:spPr>
          <p:txBody>
            <a:bodyPr wrap="none" lIns="91430" tIns="45714" rIns="91430" bIns="45714" anchor="ct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900" dirty="0">
                  <a:solidFill>
                    <a:schemeClr val="tx2"/>
                  </a:solidFill>
                  <a:latin typeface="Times New Roman" panose="02020603050405020304" pitchFamily="18" charset="0"/>
                </a:rPr>
                <a:t>Entry 1</a:t>
              </a:r>
            </a:p>
            <a:p>
              <a:pPr algn="ctr" eaLnBrk="1" hangingPunct="1"/>
              <a:r>
                <a:rPr lang="en-US" altLang="zh-CN" sz="2900" dirty="0">
                  <a:solidFill>
                    <a:schemeClr val="tx2"/>
                  </a:solidFill>
                  <a:latin typeface="Times New Roman" panose="02020603050405020304" pitchFamily="18" charset="0"/>
                </a:rPr>
                <a:t>……</a:t>
              </a:r>
            </a:p>
            <a:p>
              <a:pPr algn="ctr" eaLnBrk="1" hangingPunct="1"/>
              <a:r>
                <a:rPr lang="en-US" altLang="zh-CN" sz="2900" dirty="0">
                  <a:solidFill>
                    <a:schemeClr val="tx2"/>
                  </a:solidFill>
                  <a:latin typeface="Times New Roman" panose="02020603050405020304" pitchFamily="18" charset="0"/>
                </a:rPr>
                <a:t>Entry n</a:t>
              </a:r>
            </a:p>
            <a:p>
              <a:pPr algn="ctr" eaLnBrk="1" hangingPunct="1"/>
              <a:r>
                <a:rPr lang="en-US" altLang="zh-CN" sz="2900" dirty="0">
                  <a:solidFill>
                    <a:schemeClr val="tx2"/>
                  </a:solidFill>
                  <a:latin typeface="Times New Roman" panose="02020603050405020304" pitchFamily="18" charset="0"/>
                </a:rPr>
                <a:t>……</a:t>
              </a:r>
            </a:p>
          </p:txBody>
        </p:sp>
        <p:sp>
          <p:nvSpPr>
            <p:cNvPr id="21" name="Line 18">
              <a:extLst>
                <a:ext uri="{FF2B5EF4-FFF2-40B4-BE49-F238E27FC236}">
                  <a16:creationId xmlns:a16="http://schemas.microsoft.com/office/drawing/2014/main" id="{A9F22C09-0772-504D-A56E-C54449BE94DE}"/>
                </a:ext>
              </a:extLst>
            </p:cNvPr>
            <p:cNvSpPr>
              <a:spLocks noChangeShapeType="1"/>
            </p:cNvSpPr>
            <p:nvPr/>
          </p:nvSpPr>
          <p:spPr bwMode="auto">
            <a:xfrm>
              <a:off x="3552" y="1344"/>
              <a:ext cx="4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00142" tIns="50070" rIns="100142" bIns="50070" anchor="ctr"/>
            <a:lstStyle/>
            <a:p>
              <a:endParaRPr lang="zh-CN" altLang="en-US"/>
            </a:p>
          </p:txBody>
        </p:sp>
        <p:sp>
          <p:nvSpPr>
            <p:cNvPr id="22" name="Line 19">
              <a:extLst>
                <a:ext uri="{FF2B5EF4-FFF2-40B4-BE49-F238E27FC236}">
                  <a16:creationId xmlns:a16="http://schemas.microsoft.com/office/drawing/2014/main" id="{48A7B5DF-4583-4049-9139-68D1DE91BD3D}"/>
                </a:ext>
              </a:extLst>
            </p:cNvPr>
            <p:cNvSpPr>
              <a:spLocks noChangeShapeType="1"/>
            </p:cNvSpPr>
            <p:nvPr/>
          </p:nvSpPr>
          <p:spPr bwMode="auto">
            <a:xfrm>
              <a:off x="3504" y="2016"/>
              <a:ext cx="5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00142" tIns="50070" rIns="100142" bIns="50070" anchor="ctr"/>
            <a:lstStyle/>
            <a:p>
              <a:endParaRPr lang="zh-CN" altLang="en-US"/>
            </a:p>
          </p:txBody>
        </p:sp>
      </p:grpSp>
      <p:sp>
        <p:nvSpPr>
          <p:cNvPr id="2" name="页脚占位符 1">
            <a:extLst>
              <a:ext uri="{FF2B5EF4-FFF2-40B4-BE49-F238E27FC236}">
                <a16:creationId xmlns:a16="http://schemas.microsoft.com/office/drawing/2014/main" id="{10CC49CA-F2F1-A447-ADD7-06395EA80F90}"/>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7537E477-DAA4-AF4E-942F-F8547A010F10}"/>
              </a:ext>
            </a:extLst>
          </p:cNvPr>
          <p:cNvSpPr>
            <a:spLocks noGrp="1"/>
          </p:cNvSpPr>
          <p:nvPr>
            <p:ph type="sldNum" sz="quarter" idx="12"/>
          </p:nvPr>
        </p:nvSpPr>
        <p:spPr/>
        <p:txBody>
          <a:bodyPr/>
          <a:lstStyle/>
          <a:p>
            <a:fld id="{5B3F3CCD-5AE8-4BDA-99FD-25BB3DCCC447}" type="slidenum">
              <a:rPr lang="zh-CN" altLang="en-US" smtClean="0"/>
              <a:t>26</a:t>
            </a:fld>
            <a:endParaRPr lang="zh-CN" altLang="en-US"/>
          </a:p>
        </p:txBody>
      </p:sp>
    </p:spTree>
    <p:extLst>
      <p:ext uri="{BB962C8B-B14F-4D97-AF65-F5344CB8AC3E}">
        <p14:creationId xmlns:p14="http://schemas.microsoft.com/office/powerpoint/2010/main" val="4134535866"/>
      </p:ext>
    </p:extLst>
  </p:cSld>
  <p:clrMapOvr>
    <a:masterClrMapping/>
  </p:clrMapOvr>
  <p:transition>
    <p:cover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a:extLst>
              <a:ext uri="{FF2B5EF4-FFF2-40B4-BE49-F238E27FC236}">
                <a16:creationId xmlns:a16="http://schemas.microsoft.com/office/drawing/2014/main" id="{471B97E7-183A-4949-817B-B3808B61922B}"/>
              </a:ext>
            </a:extLst>
          </p:cNvPr>
          <p:cNvSpPr>
            <a:spLocks noGrp="1" noChangeArrowheads="1"/>
          </p:cNvSpPr>
          <p:nvPr>
            <p:ph type="title"/>
          </p:nvPr>
        </p:nvSpPr>
        <p:spPr/>
        <p:txBody>
          <a:bodyPr/>
          <a:lstStyle/>
          <a:p>
            <a:pPr eaLnBrk="1" hangingPunct="1"/>
            <a:r>
              <a:rPr lang="zh-CN" altLang="en-US" dirty="0"/>
              <a:t>示例</a:t>
            </a:r>
            <a:r>
              <a:rPr lang="en-US" altLang="zh-CN" dirty="0"/>
              <a:t>1</a:t>
            </a:r>
            <a:r>
              <a:rPr lang="zh-CN" altLang="en-US" dirty="0"/>
              <a:t>：</a:t>
            </a:r>
          </a:p>
        </p:txBody>
      </p:sp>
      <p:sp>
        <p:nvSpPr>
          <p:cNvPr id="36868" name="Rectangle 3">
            <a:extLst>
              <a:ext uri="{FF2B5EF4-FFF2-40B4-BE49-F238E27FC236}">
                <a16:creationId xmlns:a16="http://schemas.microsoft.com/office/drawing/2014/main" id="{1E62F60C-138F-2045-9396-F603522D4DB3}"/>
              </a:ext>
            </a:extLst>
          </p:cNvPr>
          <p:cNvSpPr>
            <a:spLocks noGrp="1" noChangeArrowheads="1"/>
          </p:cNvSpPr>
          <p:nvPr>
            <p:ph type="body" idx="1"/>
          </p:nvPr>
        </p:nvSpPr>
        <p:spPr>
          <a:xfrm>
            <a:off x="752641" y="1048407"/>
            <a:ext cx="10459842" cy="4540250"/>
          </a:xfrm>
        </p:spPr>
        <p:txBody>
          <a:bodyPr/>
          <a:lstStyle/>
          <a:p>
            <a:pPr eaLnBrk="1" hangingPunct="1">
              <a:buFont typeface="Wingdings" pitchFamily="2" charset="2"/>
              <a:buNone/>
            </a:pPr>
            <a:r>
              <a:rPr lang="zh-CN" altLang="en-US" dirty="0"/>
              <a:t>下面的程序段出现了哪种类型的耦合？</a:t>
            </a:r>
            <a:br>
              <a:rPr lang="zh-CN" altLang="en-US" dirty="0"/>
            </a:br>
            <a:br>
              <a:rPr lang="zh-CN" altLang="en-US" dirty="0"/>
            </a:br>
            <a:r>
              <a:rPr lang="en-US" altLang="zh-CN" sz="2400" dirty="0"/>
              <a:t>public class Emailer { </a:t>
            </a:r>
          </a:p>
          <a:p>
            <a:pPr eaLnBrk="1" hangingPunct="1">
              <a:buFont typeface="Wingdings" pitchFamily="2" charset="2"/>
              <a:buNone/>
            </a:pPr>
            <a:r>
              <a:rPr lang="en-US" altLang="zh-CN" sz="2400" dirty="0"/>
              <a:t>       public void </a:t>
            </a:r>
            <a:r>
              <a:rPr lang="en-US" altLang="zh-CN" sz="2400" dirty="0" err="1"/>
              <a:t>sendEmail</a:t>
            </a:r>
            <a:r>
              <a:rPr lang="en-US" altLang="zh-CN" sz="2400" dirty="0"/>
              <a:t>(Employee e</a:t>
            </a:r>
            <a:r>
              <a:rPr lang="zh-CN" altLang="en-US" sz="2400" dirty="0"/>
              <a:t>， </a:t>
            </a:r>
            <a:r>
              <a:rPr lang="en-US" altLang="zh-CN" sz="2400" dirty="0"/>
              <a:t>String text) </a:t>
            </a:r>
          </a:p>
          <a:p>
            <a:pPr eaLnBrk="1" hangingPunct="1">
              <a:buFont typeface="Wingdings" pitchFamily="2" charset="2"/>
              <a:buNone/>
            </a:pPr>
            <a:r>
              <a:rPr lang="en-US" altLang="zh-CN" sz="2400" dirty="0"/>
              <a:t>       </a:t>
            </a:r>
            <a:r>
              <a:rPr lang="en-US" altLang="zh-CN" sz="2400" dirty="0">
                <a:latin typeface="Times New Roman" panose="02020603050405020304" pitchFamily="18" charset="0"/>
              </a:rPr>
              <a:t>…</a:t>
            </a:r>
            <a:r>
              <a:rPr lang="en-US" altLang="zh-CN" sz="2400" dirty="0"/>
              <a:t> </a:t>
            </a:r>
          </a:p>
          <a:p>
            <a:pPr eaLnBrk="1" hangingPunct="1">
              <a:buFont typeface="Wingdings" pitchFamily="2" charset="2"/>
              <a:buNone/>
            </a:pPr>
            <a:r>
              <a:rPr lang="en-US" altLang="zh-CN" sz="2400" dirty="0"/>
              <a:t>    } </a:t>
            </a:r>
            <a:endParaRPr lang="zh-CN" altLang="en-US" sz="2400" dirty="0"/>
          </a:p>
        </p:txBody>
      </p:sp>
      <p:sp>
        <p:nvSpPr>
          <p:cNvPr id="2" name="页脚占位符 1">
            <a:extLst>
              <a:ext uri="{FF2B5EF4-FFF2-40B4-BE49-F238E27FC236}">
                <a16:creationId xmlns:a16="http://schemas.microsoft.com/office/drawing/2014/main" id="{1B8009A0-4F57-B841-A651-066764941406}"/>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EE9173B3-04F9-9942-9255-58C6ABDB47F4}"/>
              </a:ext>
            </a:extLst>
          </p:cNvPr>
          <p:cNvSpPr>
            <a:spLocks noGrp="1"/>
          </p:cNvSpPr>
          <p:nvPr>
            <p:ph type="sldNum" sz="quarter" idx="12"/>
          </p:nvPr>
        </p:nvSpPr>
        <p:spPr/>
        <p:txBody>
          <a:bodyPr/>
          <a:lstStyle/>
          <a:p>
            <a:fld id="{5B3F3CCD-5AE8-4BDA-99FD-25BB3DCCC447}" type="slidenum">
              <a:rPr lang="zh-CN" altLang="en-US" smtClean="0"/>
              <a:t>27</a:t>
            </a:fld>
            <a:endParaRPr lang="zh-CN" altLang="en-US"/>
          </a:p>
        </p:txBody>
      </p:sp>
    </p:spTree>
    <p:extLst>
      <p:ext uri="{BB962C8B-B14F-4D97-AF65-F5344CB8AC3E}">
        <p14:creationId xmlns:p14="http://schemas.microsoft.com/office/powerpoint/2010/main" val="3586739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a:extLst>
              <a:ext uri="{FF2B5EF4-FFF2-40B4-BE49-F238E27FC236}">
                <a16:creationId xmlns:a16="http://schemas.microsoft.com/office/drawing/2014/main" id="{3C980E79-2162-AF4A-ADCE-D334D4A284E4}"/>
              </a:ext>
            </a:extLst>
          </p:cNvPr>
          <p:cNvSpPr>
            <a:spLocks noGrp="1" noChangeArrowheads="1"/>
          </p:cNvSpPr>
          <p:nvPr>
            <p:ph type="title"/>
          </p:nvPr>
        </p:nvSpPr>
        <p:spPr/>
        <p:txBody>
          <a:bodyPr/>
          <a:lstStyle/>
          <a:p>
            <a:pPr eaLnBrk="1" hangingPunct="1"/>
            <a:r>
              <a:rPr lang="zh-CN" altLang="en-US"/>
              <a:t>示例</a:t>
            </a:r>
            <a:r>
              <a:rPr lang="en-US" altLang="zh-CN"/>
              <a:t>2</a:t>
            </a:r>
            <a:r>
              <a:rPr lang="zh-CN" altLang="en-US"/>
              <a:t>：</a:t>
            </a:r>
          </a:p>
        </p:txBody>
      </p:sp>
      <p:sp>
        <p:nvSpPr>
          <p:cNvPr id="37892" name="Rectangle 3">
            <a:extLst>
              <a:ext uri="{FF2B5EF4-FFF2-40B4-BE49-F238E27FC236}">
                <a16:creationId xmlns:a16="http://schemas.microsoft.com/office/drawing/2014/main" id="{20324FF6-A8F1-334E-8AFF-B8F8D53CC46C}"/>
              </a:ext>
            </a:extLst>
          </p:cNvPr>
          <p:cNvSpPr>
            <a:spLocks noGrp="1" noChangeArrowheads="1"/>
          </p:cNvSpPr>
          <p:nvPr>
            <p:ph type="body" idx="1"/>
          </p:nvPr>
        </p:nvSpPr>
        <p:spPr>
          <a:xfrm>
            <a:off x="684995" y="974835"/>
            <a:ext cx="10576522" cy="4540250"/>
          </a:xfrm>
        </p:spPr>
        <p:txBody>
          <a:bodyPr>
            <a:noAutofit/>
          </a:bodyPr>
          <a:lstStyle/>
          <a:p>
            <a:pPr eaLnBrk="1" hangingPunct="1">
              <a:buFont typeface="Wingdings" pitchFamily="2" charset="2"/>
              <a:buNone/>
            </a:pPr>
            <a:r>
              <a:rPr lang="zh-CN" altLang="en-US" sz="2400" dirty="0"/>
              <a:t>下面的程序段出现了哪种类型的耦合？</a:t>
            </a:r>
            <a:br>
              <a:rPr lang="zh-CN" altLang="en-US" sz="2400" dirty="0"/>
            </a:br>
            <a:br>
              <a:rPr lang="zh-CN" altLang="en-US" sz="2400" dirty="0"/>
            </a:br>
            <a:r>
              <a:rPr lang="en-US" altLang="zh-CN" sz="2400" dirty="0"/>
              <a:t>public </a:t>
            </a:r>
            <a:r>
              <a:rPr lang="en-US" altLang="zh-CN" sz="2400" dirty="0" err="1"/>
              <a:t>routineX</a:t>
            </a:r>
            <a:r>
              <a:rPr lang="en-US" altLang="zh-CN" sz="2400" dirty="0"/>
              <a:t>(String command)  { </a:t>
            </a:r>
          </a:p>
          <a:p>
            <a:pPr eaLnBrk="1" hangingPunct="1">
              <a:buFont typeface="Wingdings" pitchFamily="2" charset="2"/>
              <a:buNone/>
            </a:pPr>
            <a:r>
              <a:rPr lang="en-US" altLang="zh-CN" sz="2400" dirty="0"/>
              <a:t>        if (command .equals(</a:t>
            </a:r>
            <a:r>
              <a:rPr lang="en-US" altLang="zh-CN" sz="2400" dirty="0">
                <a:latin typeface="Times New Roman" panose="02020603050405020304" pitchFamily="18" charset="0"/>
              </a:rPr>
              <a:t>“</a:t>
            </a:r>
            <a:r>
              <a:rPr lang="en-US" altLang="zh-CN" sz="2400" dirty="0" err="1"/>
              <a:t>driwCircle</a:t>
            </a:r>
            <a:r>
              <a:rPr lang="en-US" altLang="zh-CN" sz="2400" dirty="0">
                <a:latin typeface="Times New Roman" panose="02020603050405020304" pitchFamily="18" charset="0"/>
              </a:rPr>
              <a:t>”</a:t>
            </a:r>
            <a:r>
              <a:rPr lang="en-US" altLang="zh-CN" sz="2400" dirty="0"/>
              <a:t>) {</a:t>
            </a:r>
          </a:p>
          <a:p>
            <a:pPr eaLnBrk="1" hangingPunct="1">
              <a:buFont typeface="Wingdings" pitchFamily="2" charset="2"/>
              <a:buNone/>
            </a:pPr>
            <a:r>
              <a:rPr lang="en-US" altLang="zh-CN" sz="2400" dirty="0"/>
              <a:t>            </a:t>
            </a:r>
            <a:r>
              <a:rPr lang="en-US" altLang="zh-CN" sz="2400" dirty="0" err="1"/>
              <a:t>drawCircle</a:t>
            </a:r>
            <a:r>
              <a:rPr lang="en-US" altLang="zh-CN" sz="2400" dirty="0"/>
              <a:t>(); </a:t>
            </a:r>
          </a:p>
          <a:p>
            <a:pPr eaLnBrk="1" hangingPunct="1">
              <a:buFont typeface="Wingdings" pitchFamily="2" charset="2"/>
              <a:buNone/>
            </a:pPr>
            <a:r>
              <a:rPr lang="en-US" altLang="zh-CN" sz="2400" dirty="0"/>
              <a:t>        } </a:t>
            </a:r>
          </a:p>
          <a:p>
            <a:pPr eaLnBrk="1" hangingPunct="1">
              <a:buFont typeface="Wingdings" pitchFamily="2" charset="2"/>
              <a:buNone/>
            </a:pPr>
            <a:r>
              <a:rPr lang="en-US" altLang="zh-CN" sz="2400" dirty="0"/>
              <a:t>        else { </a:t>
            </a:r>
          </a:p>
          <a:p>
            <a:pPr eaLnBrk="1" hangingPunct="1">
              <a:buFont typeface="Wingdings" pitchFamily="2" charset="2"/>
              <a:buNone/>
            </a:pPr>
            <a:r>
              <a:rPr lang="en-US" altLang="zh-CN" sz="2400" dirty="0"/>
              <a:t>            </a:t>
            </a:r>
            <a:r>
              <a:rPr lang="en-US" altLang="zh-CN" sz="2400" dirty="0" err="1"/>
              <a:t>drawRectangle</a:t>
            </a:r>
            <a:r>
              <a:rPr lang="en-US" altLang="zh-CN" sz="2400" dirty="0"/>
              <a:t>(); </a:t>
            </a:r>
          </a:p>
          <a:p>
            <a:pPr eaLnBrk="1" hangingPunct="1">
              <a:buFont typeface="Wingdings" pitchFamily="2" charset="2"/>
              <a:buNone/>
            </a:pPr>
            <a:r>
              <a:rPr lang="en-US" altLang="zh-CN" sz="2400" dirty="0"/>
              <a:t>        } </a:t>
            </a:r>
          </a:p>
          <a:p>
            <a:pPr eaLnBrk="1" hangingPunct="1">
              <a:buFont typeface="Wingdings" pitchFamily="2" charset="2"/>
              <a:buNone/>
            </a:pPr>
            <a:r>
              <a:rPr lang="en-US" altLang="zh-CN" sz="2400" dirty="0"/>
              <a:t>     } </a:t>
            </a:r>
            <a:endParaRPr lang="zh-CN" altLang="en-US" sz="2400" dirty="0"/>
          </a:p>
        </p:txBody>
      </p:sp>
      <p:sp>
        <p:nvSpPr>
          <p:cNvPr id="2" name="页脚占位符 1">
            <a:extLst>
              <a:ext uri="{FF2B5EF4-FFF2-40B4-BE49-F238E27FC236}">
                <a16:creationId xmlns:a16="http://schemas.microsoft.com/office/drawing/2014/main" id="{A2451699-D177-8B4B-A3C3-768E135349C7}"/>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DD4A5E38-1061-FC4C-AF75-3877EAC83F77}"/>
              </a:ext>
            </a:extLst>
          </p:cNvPr>
          <p:cNvSpPr>
            <a:spLocks noGrp="1"/>
          </p:cNvSpPr>
          <p:nvPr>
            <p:ph type="sldNum" sz="quarter" idx="12"/>
          </p:nvPr>
        </p:nvSpPr>
        <p:spPr/>
        <p:txBody>
          <a:bodyPr/>
          <a:lstStyle/>
          <a:p>
            <a:fld id="{5B3F3CCD-5AE8-4BDA-99FD-25BB3DCCC447}" type="slidenum">
              <a:rPr lang="zh-CN" altLang="en-US" smtClean="0"/>
              <a:t>28</a:t>
            </a:fld>
            <a:endParaRPr lang="zh-CN" altLang="en-US"/>
          </a:p>
        </p:txBody>
      </p:sp>
    </p:spTree>
    <p:extLst>
      <p:ext uri="{BB962C8B-B14F-4D97-AF65-F5344CB8AC3E}">
        <p14:creationId xmlns:p14="http://schemas.microsoft.com/office/powerpoint/2010/main" val="2105615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a:extLst>
              <a:ext uri="{FF2B5EF4-FFF2-40B4-BE49-F238E27FC236}">
                <a16:creationId xmlns:a16="http://schemas.microsoft.com/office/drawing/2014/main" id="{936BC6C0-A4AB-0348-8665-896BDC58A53A}"/>
              </a:ext>
            </a:extLst>
          </p:cNvPr>
          <p:cNvSpPr>
            <a:spLocks noGrp="1" noChangeArrowheads="1"/>
          </p:cNvSpPr>
          <p:nvPr>
            <p:ph type="title"/>
          </p:nvPr>
        </p:nvSpPr>
        <p:spPr/>
        <p:txBody>
          <a:bodyPr/>
          <a:lstStyle/>
          <a:p>
            <a:pPr eaLnBrk="1" hangingPunct="1"/>
            <a:r>
              <a:rPr lang="zh-CN" altLang="en-US" dirty="0"/>
              <a:t>示例</a:t>
            </a:r>
            <a:r>
              <a:rPr lang="en-US" altLang="zh-CN" dirty="0"/>
              <a:t>3</a:t>
            </a:r>
            <a:r>
              <a:rPr lang="zh-CN" altLang="en-US" dirty="0"/>
              <a:t>：</a:t>
            </a:r>
          </a:p>
        </p:txBody>
      </p:sp>
      <p:sp>
        <p:nvSpPr>
          <p:cNvPr id="38916" name="Rectangle 3">
            <a:extLst>
              <a:ext uri="{FF2B5EF4-FFF2-40B4-BE49-F238E27FC236}">
                <a16:creationId xmlns:a16="http://schemas.microsoft.com/office/drawing/2014/main" id="{0B303C23-4051-664D-BD8F-D37B7EB76233}"/>
              </a:ext>
            </a:extLst>
          </p:cNvPr>
          <p:cNvSpPr>
            <a:spLocks noGrp="1" noChangeArrowheads="1"/>
          </p:cNvSpPr>
          <p:nvPr>
            <p:ph type="body" idx="1"/>
          </p:nvPr>
        </p:nvSpPr>
        <p:spPr>
          <a:xfrm>
            <a:off x="635961" y="844601"/>
            <a:ext cx="10576522" cy="4681538"/>
          </a:xfrm>
        </p:spPr>
        <p:txBody>
          <a:bodyPr>
            <a:noAutofit/>
          </a:bodyPr>
          <a:lstStyle/>
          <a:p>
            <a:pPr eaLnBrk="1" hangingPunct="1">
              <a:lnSpc>
                <a:spcPct val="90000"/>
              </a:lnSpc>
              <a:buFont typeface="Wingdings" pitchFamily="2" charset="2"/>
              <a:buNone/>
            </a:pPr>
            <a:r>
              <a:rPr lang="zh-CN" altLang="en-US" sz="2400" dirty="0"/>
              <a:t>  下面的程序段出现了哪种类型的耦合？</a:t>
            </a:r>
          </a:p>
          <a:p>
            <a:pPr eaLnBrk="1" hangingPunct="1">
              <a:lnSpc>
                <a:spcPct val="90000"/>
              </a:lnSpc>
              <a:buFont typeface="Wingdings" pitchFamily="2" charset="2"/>
              <a:buNone/>
            </a:pPr>
            <a:r>
              <a:rPr lang="en-US" altLang="zh-CN" dirty="0"/>
              <a:t>    public class Line { </a:t>
            </a:r>
          </a:p>
          <a:p>
            <a:pPr eaLnBrk="1" hangingPunct="1">
              <a:lnSpc>
                <a:spcPct val="90000"/>
              </a:lnSpc>
              <a:buFont typeface="Wingdings" pitchFamily="2" charset="2"/>
              <a:buNone/>
            </a:pPr>
            <a:r>
              <a:rPr lang="en-US" altLang="zh-CN" dirty="0"/>
              <a:t>        private point start, end ;</a:t>
            </a:r>
          </a:p>
          <a:p>
            <a:pPr eaLnBrk="1" hangingPunct="1">
              <a:lnSpc>
                <a:spcPct val="90000"/>
              </a:lnSpc>
              <a:buFont typeface="Wingdings" pitchFamily="2" charset="2"/>
              <a:buNone/>
            </a:pPr>
            <a:r>
              <a:rPr lang="en-US" altLang="zh-CN" dirty="0"/>
              <a:t>        </a:t>
            </a:r>
            <a:r>
              <a:rPr lang="en-US" altLang="zh-CN" dirty="0">
                <a:latin typeface="Times New Roman" panose="02020603050405020304" pitchFamily="18" charset="0"/>
              </a:rPr>
              <a:t>…</a:t>
            </a:r>
            <a:r>
              <a:rPr lang="en-US" altLang="zh-CN" dirty="0"/>
              <a:t> </a:t>
            </a:r>
          </a:p>
          <a:p>
            <a:pPr eaLnBrk="1" hangingPunct="1">
              <a:lnSpc>
                <a:spcPct val="90000"/>
              </a:lnSpc>
              <a:buFont typeface="Wingdings" pitchFamily="2" charset="2"/>
              <a:buNone/>
            </a:pPr>
            <a:r>
              <a:rPr lang="en-US" altLang="zh-CN" dirty="0"/>
              <a:t>        public point </a:t>
            </a:r>
            <a:r>
              <a:rPr lang="en-US" altLang="zh-CN" dirty="0" err="1"/>
              <a:t>getStart</a:t>
            </a:r>
            <a:r>
              <a:rPr lang="en-US" altLang="zh-CN" dirty="0"/>
              <a:t>()</a:t>
            </a:r>
            <a:r>
              <a:rPr lang="zh-CN" altLang="en-US" dirty="0"/>
              <a:t> </a:t>
            </a:r>
            <a:r>
              <a:rPr lang="en-US" altLang="zh-CN" dirty="0"/>
              <a:t>{return start} </a:t>
            </a:r>
          </a:p>
          <a:p>
            <a:pPr eaLnBrk="1" hangingPunct="1">
              <a:lnSpc>
                <a:spcPct val="90000"/>
              </a:lnSpc>
              <a:buFont typeface="Wingdings" pitchFamily="2" charset="2"/>
              <a:buNone/>
            </a:pPr>
            <a:r>
              <a:rPr lang="en-US" altLang="zh-CN" dirty="0"/>
              <a:t>        public point </a:t>
            </a:r>
            <a:r>
              <a:rPr lang="en-US" altLang="zh-CN" dirty="0" err="1"/>
              <a:t>getEnd</a:t>
            </a:r>
            <a:r>
              <a:rPr lang="en-US" altLang="zh-CN" dirty="0"/>
              <a:t>() {return end} </a:t>
            </a:r>
          </a:p>
          <a:p>
            <a:pPr eaLnBrk="1" hangingPunct="1">
              <a:lnSpc>
                <a:spcPct val="90000"/>
              </a:lnSpc>
              <a:buFont typeface="Wingdings" pitchFamily="2" charset="2"/>
              <a:buNone/>
            </a:pPr>
            <a:r>
              <a:rPr lang="en-US" altLang="zh-CN" dirty="0"/>
              <a:t>    } </a:t>
            </a:r>
          </a:p>
          <a:p>
            <a:pPr eaLnBrk="1" hangingPunct="1">
              <a:lnSpc>
                <a:spcPct val="90000"/>
              </a:lnSpc>
              <a:buFont typeface="Wingdings" pitchFamily="2" charset="2"/>
              <a:buNone/>
            </a:pPr>
            <a:r>
              <a:rPr lang="en-US" altLang="zh-CN" sz="2400" dirty="0"/>
              <a:t>   </a:t>
            </a:r>
            <a:endParaRPr lang="zh-CN" altLang="en-US" sz="2400" dirty="0"/>
          </a:p>
        </p:txBody>
      </p:sp>
      <p:sp>
        <p:nvSpPr>
          <p:cNvPr id="2" name="矩形 1">
            <a:extLst>
              <a:ext uri="{FF2B5EF4-FFF2-40B4-BE49-F238E27FC236}">
                <a16:creationId xmlns:a16="http://schemas.microsoft.com/office/drawing/2014/main" id="{0E2D4E5B-B8BB-9044-A744-3EEFE0318238}"/>
              </a:ext>
            </a:extLst>
          </p:cNvPr>
          <p:cNvSpPr/>
          <p:nvPr/>
        </p:nvSpPr>
        <p:spPr>
          <a:xfrm>
            <a:off x="6703546" y="1331861"/>
            <a:ext cx="5225696" cy="3565079"/>
          </a:xfrm>
          <a:prstGeom prst="rect">
            <a:avLst/>
          </a:prstGeom>
        </p:spPr>
        <p:txBody>
          <a:bodyPr wrap="square">
            <a:spAutoFit/>
          </a:bodyPr>
          <a:lstStyle/>
          <a:p>
            <a:pPr marL="91440" indent="-91440">
              <a:lnSpc>
                <a:spcPct val="90000"/>
              </a:lnSpc>
              <a:spcBef>
                <a:spcPts val="1200"/>
              </a:spcBef>
              <a:spcAft>
                <a:spcPts val="200"/>
              </a:spcAft>
              <a:buClr>
                <a:schemeClr val="accent1"/>
              </a:buClr>
              <a:buSzPct val="100000"/>
            </a:pPr>
            <a:r>
              <a:rPr lang="en-US" altLang="zh-CN" sz="2000" dirty="0">
                <a:solidFill>
                  <a:schemeClr val="tx1">
                    <a:lumMod val="75000"/>
                    <a:lumOff val="25000"/>
                  </a:schemeClr>
                </a:solidFill>
                <a:ea typeface="腾讯体 W3" panose="020C04030202040F0204" pitchFamily="34" charset="-122"/>
              </a:rPr>
              <a:t>public class Arch { </a:t>
            </a:r>
          </a:p>
          <a:p>
            <a:pPr marL="91440" indent="-91440">
              <a:lnSpc>
                <a:spcPct val="90000"/>
              </a:lnSpc>
              <a:spcBef>
                <a:spcPts val="1200"/>
              </a:spcBef>
              <a:spcAft>
                <a:spcPts val="200"/>
              </a:spcAft>
              <a:buClr>
                <a:schemeClr val="accent1"/>
              </a:buClr>
              <a:buSzPct val="100000"/>
            </a:pPr>
            <a:r>
              <a:rPr lang="en-US" altLang="zh-CN" sz="2000" dirty="0">
                <a:solidFill>
                  <a:schemeClr val="tx1">
                    <a:lumMod val="75000"/>
                    <a:lumOff val="25000"/>
                  </a:schemeClr>
                </a:solidFill>
                <a:ea typeface="腾讯体 W3" panose="020C04030202040F0204" pitchFamily="34" charset="-122"/>
              </a:rPr>
              <a:t>        private Line baseline;</a:t>
            </a:r>
          </a:p>
          <a:p>
            <a:pPr marL="91440" indent="-91440">
              <a:lnSpc>
                <a:spcPct val="90000"/>
              </a:lnSpc>
              <a:spcBef>
                <a:spcPts val="1200"/>
              </a:spcBef>
              <a:spcAft>
                <a:spcPts val="200"/>
              </a:spcAft>
              <a:buClr>
                <a:schemeClr val="accent1"/>
              </a:buClr>
              <a:buSzPct val="100000"/>
            </a:pPr>
            <a:r>
              <a:rPr lang="en-US" altLang="zh-CN" sz="2000" dirty="0">
                <a:solidFill>
                  <a:schemeClr val="tx1">
                    <a:lumMod val="75000"/>
                    <a:lumOff val="25000"/>
                  </a:schemeClr>
                </a:solidFill>
                <a:ea typeface="腾讯体 W3" panose="020C04030202040F0204" pitchFamily="34" charset="-122"/>
              </a:rPr>
              <a:t>        …</a:t>
            </a:r>
          </a:p>
          <a:p>
            <a:pPr marL="91440" indent="-91440">
              <a:lnSpc>
                <a:spcPct val="90000"/>
              </a:lnSpc>
              <a:spcBef>
                <a:spcPts val="1200"/>
              </a:spcBef>
              <a:spcAft>
                <a:spcPts val="200"/>
              </a:spcAft>
              <a:buClr>
                <a:schemeClr val="accent1"/>
              </a:buClr>
              <a:buSzPct val="100000"/>
            </a:pPr>
            <a:r>
              <a:rPr lang="en-US" altLang="zh-CN" sz="2000" dirty="0">
                <a:solidFill>
                  <a:schemeClr val="tx1">
                    <a:lumMod val="75000"/>
                    <a:lumOff val="25000"/>
                  </a:schemeClr>
                </a:solidFill>
                <a:ea typeface="腾讯体 W3" panose="020C04030202040F0204" pitchFamily="34" charset="-122"/>
              </a:rPr>
              <a:t>        void slant(</a:t>
            </a:r>
            <a:r>
              <a:rPr lang="en-US" altLang="zh-CN" sz="2000" dirty="0" err="1">
                <a:solidFill>
                  <a:schemeClr val="tx1">
                    <a:lumMod val="75000"/>
                    <a:lumOff val="25000"/>
                  </a:schemeClr>
                </a:solidFill>
                <a:ea typeface="腾讯体 W3" panose="020C04030202040F0204" pitchFamily="34" charset="-122"/>
              </a:rPr>
              <a:t>int</a:t>
            </a:r>
            <a:r>
              <a:rPr lang="zh-CN" altLang="en-US" sz="2000" dirty="0">
                <a:solidFill>
                  <a:schemeClr val="tx1">
                    <a:lumMod val="75000"/>
                    <a:lumOff val="25000"/>
                  </a:schemeClr>
                </a:solidFill>
                <a:ea typeface="腾讯体 W3" panose="020C04030202040F0204" pitchFamily="34" charset="-122"/>
              </a:rPr>
              <a:t> </a:t>
            </a:r>
            <a:r>
              <a:rPr lang="en-US" altLang="zh-CN" sz="2000" dirty="0" err="1">
                <a:solidFill>
                  <a:schemeClr val="tx1">
                    <a:lumMod val="75000"/>
                    <a:lumOff val="25000"/>
                  </a:schemeClr>
                </a:solidFill>
                <a:ea typeface="腾讯体 W3" panose="020C04030202040F0204" pitchFamily="34" charset="-122"/>
              </a:rPr>
              <a:t>newY</a:t>
            </a:r>
            <a:r>
              <a:rPr lang="en-US" altLang="zh-CN" sz="2000" dirty="0">
                <a:solidFill>
                  <a:schemeClr val="tx1">
                    <a:lumMod val="75000"/>
                    <a:lumOff val="25000"/>
                  </a:schemeClr>
                </a:solidFill>
                <a:ea typeface="腾讯体 W3" panose="020C04030202040F0204" pitchFamily="34" charset="-122"/>
              </a:rPr>
              <a:t>) { </a:t>
            </a:r>
          </a:p>
          <a:p>
            <a:pPr marL="91440" indent="-91440">
              <a:lnSpc>
                <a:spcPct val="90000"/>
              </a:lnSpc>
              <a:spcBef>
                <a:spcPts val="1200"/>
              </a:spcBef>
              <a:spcAft>
                <a:spcPts val="200"/>
              </a:spcAft>
              <a:buClr>
                <a:schemeClr val="accent1"/>
              </a:buClr>
              <a:buSzPct val="100000"/>
            </a:pPr>
            <a:r>
              <a:rPr lang="en-US" altLang="zh-CN" sz="2000" dirty="0">
                <a:solidFill>
                  <a:schemeClr val="tx1">
                    <a:lumMod val="75000"/>
                    <a:lumOff val="25000"/>
                  </a:schemeClr>
                </a:solidFill>
                <a:ea typeface="腾讯体 W3" panose="020C04030202040F0204" pitchFamily="34" charset="-122"/>
              </a:rPr>
              <a:t>            point </a:t>
            </a:r>
            <a:r>
              <a:rPr lang="en-US" altLang="zh-CN" sz="2000" dirty="0" err="1">
                <a:solidFill>
                  <a:schemeClr val="tx1">
                    <a:lumMod val="75000"/>
                    <a:lumOff val="25000"/>
                  </a:schemeClr>
                </a:solidFill>
                <a:ea typeface="腾讯体 W3" panose="020C04030202040F0204" pitchFamily="34" charset="-122"/>
              </a:rPr>
              <a:t>theEnd</a:t>
            </a:r>
            <a:r>
              <a:rPr lang="en-US" altLang="zh-CN" sz="2000" dirty="0">
                <a:solidFill>
                  <a:schemeClr val="tx1">
                    <a:lumMod val="75000"/>
                    <a:lumOff val="25000"/>
                  </a:schemeClr>
                </a:solidFill>
                <a:ea typeface="腾讯体 W3" panose="020C04030202040F0204" pitchFamily="34" charset="-122"/>
              </a:rPr>
              <a:t> = </a:t>
            </a:r>
            <a:r>
              <a:rPr lang="en-US" altLang="zh-CN" sz="2000" dirty="0" err="1">
                <a:solidFill>
                  <a:schemeClr val="tx1">
                    <a:lumMod val="75000"/>
                    <a:lumOff val="25000"/>
                  </a:schemeClr>
                </a:solidFill>
                <a:ea typeface="腾讯体 W3" panose="020C04030202040F0204" pitchFamily="34" charset="-122"/>
              </a:rPr>
              <a:t>baseline.getEnd</a:t>
            </a:r>
            <a:r>
              <a:rPr lang="en-US" altLang="zh-CN" sz="2000" dirty="0">
                <a:solidFill>
                  <a:schemeClr val="tx1">
                    <a:lumMod val="75000"/>
                    <a:lumOff val="25000"/>
                  </a:schemeClr>
                </a:solidFill>
                <a:ea typeface="腾讯体 W3" panose="020C04030202040F0204" pitchFamily="34" charset="-122"/>
              </a:rPr>
              <a:t>;         </a:t>
            </a:r>
          </a:p>
          <a:p>
            <a:pPr marL="91440" indent="-91440">
              <a:lnSpc>
                <a:spcPct val="90000"/>
              </a:lnSpc>
              <a:spcBef>
                <a:spcPts val="1200"/>
              </a:spcBef>
              <a:spcAft>
                <a:spcPts val="200"/>
              </a:spcAft>
              <a:buClr>
                <a:schemeClr val="accent1"/>
              </a:buClr>
              <a:buSzPct val="100000"/>
            </a:pPr>
            <a:r>
              <a:rPr lang="en-US" altLang="zh-CN" sz="2000" dirty="0">
                <a:solidFill>
                  <a:schemeClr val="tx1">
                    <a:lumMod val="75000"/>
                    <a:lumOff val="25000"/>
                  </a:schemeClr>
                </a:solidFill>
                <a:ea typeface="腾讯体 W3" panose="020C04030202040F0204" pitchFamily="34" charset="-122"/>
              </a:rPr>
              <a:t>            </a:t>
            </a:r>
            <a:r>
              <a:rPr lang="en-US" altLang="zh-CN" sz="2000" dirty="0" err="1">
                <a:solidFill>
                  <a:schemeClr val="tx1">
                    <a:lumMod val="75000"/>
                    <a:lumOff val="25000"/>
                  </a:schemeClr>
                </a:solidFill>
                <a:ea typeface="腾讯体 W3" panose="020C04030202040F0204" pitchFamily="34" charset="-122"/>
              </a:rPr>
              <a:t>theEnd.setLocation</a:t>
            </a:r>
            <a:r>
              <a:rPr lang="en-US" altLang="zh-CN" sz="2000" dirty="0">
                <a:solidFill>
                  <a:schemeClr val="tx1">
                    <a:lumMod val="75000"/>
                    <a:lumOff val="25000"/>
                  </a:schemeClr>
                </a:solidFill>
                <a:ea typeface="腾讯体 W3" panose="020C04030202040F0204" pitchFamily="34" charset="-122"/>
              </a:rPr>
              <a:t>(</a:t>
            </a:r>
            <a:r>
              <a:rPr lang="en-US" altLang="zh-CN" sz="2000" dirty="0" err="1">
                <a:solidFill>
                  <a:schemeClr val="tx1">
                    <a:lumMod val="75000"/>
                    <a:lumOff val="25000"/>
                  </a:schemeClr>
                </a:solidFill>
                <a:ea typeface="腾讯体 W3" panose="020C04030202040F0204" pitchFamily="34" charset="-122"/>
              </a:rPr>
              <a:t>theEnd.getX</a:t>
            </a:r>
            <a:r>
              <a:rPr lang="en-US" altLang="zh-CN" sz="2000" dirty="0">
                <a:solidFill>
                  <a:schemeClr val="tx1">
                    <a:lumMod val="75000"/>
                    <a:lumOff val="25000"/>
                  </a:schemeClr>
                </a:solidFill>
                <a:ea typeface="腾讯体 W3" panose="020C04030202040F0204" pitchFamily="34" charset="-122"/>
              </a:rPr>
              <a:t>, </a:t>
            </a:r>
            <a:r>
              <a:rPr lang="en-US" altLang="zh-CN" sz="2000" dirty="0" err="1">
                <a:solidFill>
                  <a:schemeClr val="tx1">
                    <a:lumMod val="75000"/>
                    <a:lumOff val="25000"/>
                  </a:schemeClr>
                </a:solidFill>
                <a:ea typeface="腾讯体 W3" panose="020C04030202040F0204" pitchFamily="34" charset="-122"/>
              </a:rPr>
              <a:t>newY</a:t>
            </a:r>
            <a:r>
              <a:rPr lang="en-US" altLang="zh-CN" sz="2000" dirty="0">
                <a:solidFill>
                  <a:schemeClr val="tx1">
                    <a:lumMod val="75000"/>
                    <a:lumOff val="25000"/>
                  </a:schemeClr>
                </a:solidFill>
                <a:ea typeface="腾讯体 W3" panose="020C04030202040F0204" pitchFamily="34" charset="-122"/>
              </a:rPr>
              <a:t>);</a:t>
            </a:r>
          </a:p>
          <a:p>
            <a:pPr marL="91440" indent="-91440">
              <a:lnSpc>
                <a:spcPct val="90000"/>
              </a:lnSpc>
              <a:spcBef>
                <a:spcPts val="1200"/>
              </a:spcBef>
              <a:spcAft>
                <a:spcPts val="200"/>
              </a:spcAft>
              <a:buClr>
                <a:schemeClr val="accent1"/>
              </a:buClr>
              <a:buSzPct val="100000"/>
            </a:pPr>
            <a:r>
              <a:rPr lang="en-US" altLang="zh-CN" sz="2000" dirty="0">
                <a:solidFill>
                  <a:schemeClr val="tx1">
                    <a:lumMod val="75000"/>
                    <a:lumOff val="25000"/>
                  </a:schemeClr>
                </a:solidFill>
                <a:ea typeface="腾讯体 W3" panose="020C04030202040F0204" pitchFamily="34" charset="-122"/>
              </a:rPr>
              <a:t>        }</a:t>
            </a:r>
          </a:p>
          <a:p>
            <a:pPr marL="91440" indent="-91440">
              <a:lnSpc>
                <a:spcPct val="90000"/>
              </a:lnSpc>
              <a:spcBef>
                <a:spcPts val="1200"/>
              </a:spcBef>
              <a:spcAft>
                <a:spcPts val="200"/>
              </a:spcAft>
              <a:buClr>
                <a:schemeClr val="accent1"/>
              </a:buClr>
              <a:buSzPct val="100000"/>
            </a:pPr>
            <a:r>
              <a:rPr lang="en-US" altLang="zh-CN" sz="2000" dirty="0">
                <a:solidFill>
                  <a:schemeClr val="tx1">
                    <a:lumMod val="75000"/>
                    <a:lumOff val="25000"/>
                  </a:schemeClr>
                </a:solidFill>
                <a:ea typeface="腾讯体 W3" panose="020C04030202040F0204" pitchFamily="34" charset="-122"/>
              </a:rPr>
              <a:t>    } </a:t>
            </a:r>
            <a:endParaRPr lang="zh-CN" altLang="en-US" sz="2000" dirty="0">
              <a:solidFill>
                <a:schemeClr val="tx1">
                  <a:lumMod val="75000"/>
                  <a:lumOff val="25000"/>
                </a:schemeClr>
              </a:solidFill>
              <a:ea typeface="腾讯体 W3" panose="020C04030202040F0204" pitchFamily="34" charset="-122"/>
            </a:endParaRPr>
          </a:p>
        </p:txBody>
      </p:sp>
      <p:sp>
        <p:nvSpPr>
          <p:cNvPr id="3" name="页脚占位符 2">
            <a:extLst>
              <a:ext uri="{FF2B5EF4-FFF2-40B4-BE49-F238E27FC236}">
                <a16:creationId xmlns:a16="http://schemas.microsoft.com/office/drawing/2014/main" id="{5A8DB008-903C-AB43-AE58-A26CE01D7CB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4" name="灯片编号占位符 3">
            <a:extLst>
              <a:ext uri="{FF2B5EF4-FFF2-40B4-BE49-F238E27FC236}">
                <a16:creationId xmlns:a16="http://schemas.microsoft.com/office/drawing/2014/main" id="{C26D0D6B-6B9C-C64D-A584-442A81395BCA}"/>
              </a:ext>
            </a:extLst>
          </p:cNvPr>
          <p:cNvSpPr>
            <a:spLocks noGrp="1"/>
          </p:cNvSpPr>
          <p:nvPr>
            <p:ph type="sldNum" sz="quarter" idx="12"/>
          </p:nvPr>
        </p:nvSpPr>
        <p:spPr/>
        <p:txBody>
          <a:bodyPr/>
          <a:lstStyle/>
          <a:p>
            <a:fld id="{5B3F3CCD-5AE8-4BDA-99FD-25BB3DCCC447}" type="slidenum">
              <a:rPr lang="zh-CN" altLang="en-US" smtClean="0"/>
              <a:t>29</a:t>
            </a:fld>
            <a:endParaRPr lang="zh-CN" altLang="en-US"/>
          </a:p>
        </p:txBody>
      </p:sp>
    </p:spTree>
    <p:extLst>
      <p:ext uri="{BB962C8B-B14F-4D97-AF65-F5344CB8AC3E}">
        <p14:creationId xmlns:p14="http://schemas.microsoft.com/office/powerpoint/2010/main" val="2319740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954F62-2C85-2C40-92C0-294037B2B5AD}"/>
              </a:ext>
            </a:extLst>
          </p:cNvPr>
          <p:cNvSpPr>
            <a:spLocks noGrp="1"/>
          </p:cNvSpPr>
          <p:nvPr>
            <p:ph type="title"/>
          </p:nvPr>
        </p:nvSpPr>
        <p:spPr/>
        <p:txBody>
          <a:bodyPr/>
          <a:lstStyle/>
          <a:p>
            <a:r>
              <a:rPr lang="zh-CN" altLang="en-US" dirty="0">
                <a:solidFill>
                  <a:srgbClr val="000099"/>
                </a:solidFill>
                <a:latin typeface="隶书" pitchFamily="49" charset="-122"/>
              </a:rPr>
              <a:t>软件设计的意义</a:t>
            </a:r>
            <a:endParaRPr kumimoji="1" lang="zh-CN" altLang="en-US" dirty="0"/>
          </a:p>
        </p:txBody>
      </p:sp>
      <p:sp>
        <p:nvSpPr>
          <p:cNvPr id="3" name="内容占位符 2">
            <a:extLst>
              <a:ext uri="{FF2B5EF4-FFF2-40B4-BE49-F238E27FC236}">
                <a16:creationId xmlns:a16="http://schemas.microsoft.com/office/drawing/2014/main" id="{310EC81F-7896-094D-90C1-8CAC3C0103E5}"/>
              </a:ext>
            </a:extLst>
          </p:cNvPr>
          <p:cNvSpPr>
            <a:spLocks noGrp="1"/>
          </p:cNvSpPr>
          <p:nvPr>
            <p:ph idx="1"/>
          </p:nvPr>
        </p:nvSpPr>
        <p:spPr/>
        <p:txBody>
          <a:bodyPr>
            <a:normAutofit/>
          </a:bodyPr>
          <a:lstStyle/>
          <a:p>
            <a:r>
              <a:rPr lang="zh-CN" altLang="en-US" sz="2400" dirty="0">
                <a:latin typeface="楷体_GB2312" pitchFamily="49" charset="-122"/>
              </a:rPr>
              <a:t>软件设计是后续开发步骤及软件维护工作的基础。没有设计，只能建立一个不稳定的系统结构。</a:t>
            </a:r>
          </a:p>
          <a:p>
            <a:endParaRPr kumimoji="1" lang="zh-CN" altLang="en-US" sz="2400" dirty="0"/>
          </a:p>
        </p:txBody>
      </p:sp>
      <p:sp>
        <p:nvSpPr>
          <p:cNvPr id="6" name="灯片编号占位符 5">
            <a:extLst>
              <a:ext uri="{FF2B5EF4-FFF2-40B4-BE49-F238E27FC236}">
                <a16:creationId xmlns:a16="http://schemas.microsoft.com/office/drawing/2014/main" id="{DD15EA34-CFDF-F74F-8ADE-7AF204734CDB}"/>
              </a:ext>
            </a:extLst>
          </p:cNvPr>
          <p:cNvSpPr>
            <a:spLocks noGrp="1"/>
          </p:cNvSpPr>
          <p:nvPr>
            <p:ph type="sldNum" sz="quarter" idx="12"/>
          </p:nvPr>
        </p:nvSpPr>
        <p:spPr/>
        <p:txBody>
          <a:bodyPr/>
          <a:lstStyle/>
          <a:p>
            <a:fld id="{5B3F3CCD-5AE8-4BDA-99FD-25BB3DCCC447}" type="slidenum">
              <a:rPr lang="zh-CN" altLang="en-US" smtClean="0"/>
              <a:t>3</a:t>
            </a:fld>
            <a:endParaRPr lang="zh-CN" altLang="en-US"/>
          </a:p>
        </p:txBody>
      </p:sp>
      <p:pic>
        <p:nvPicPr>
          <p:cNvPr id="7" name="Picture 3">
            <a:extLst>
              <a:ext uri="{FF2B5EF4-FFF2-40B4-BE49-F238E27FC236}">
                <a16:creationId xmlns:a16="http://schemas.microsoft.com/office/drawing/2014/main" id="{18BD189D-5AED-ED4B-9307-7E032B4D09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4984" y="1842331"/>
            <a:ext cx="8388350" cy="412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页脚占位符 7">
            <a:extLst>
              <a:ext uri="{FF2B5EF4-FFF2-40B4-BE49-F238E27FC236}">
                <a16:creationId xmlns:a16="http://schemas.microsoft.com/office/drawing/2014/main" id="{80CAB29D-D9C0-3D4F-9B6B-58432A7142F4}"/>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2050005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9" name="Rectangle 18">
            <a:extLst>
              <a:ext uri="{FF2B5EF4-FFF2-40B4-BE49-F238E27FC236}">
                <a16:creationId xmlns:a16="http://schemas.microsoft.com/office/drawing/2014/main" id="{7CDB210B-0F4A-B442-9D21-42CBEF72586A}"/>
              </a:ext>
            </a:extLst>
          </p:cNvPr>
          <p:cNvSpPr>
            <a:spLocks noGrp="1" noChangeArrowheads="1"/>
          </p:cNvSpPr>
          <p:nvPr>
            <p:ph type="body" idx="1"/>
          </p:nvPr>
        </p:nvSpPr>
        <p:spPr>
          <a:xfrm>
            <a:off x="679315" y="970708"/>
            <a:ext cx="10631236" cy="5177843"/>
          </a:xfrm>
          <a:noFill/>
        </p:spPr>
        <p:txBody>
          <a:bodyPr>
            <a:normAutofit/>
          </a:bodyPr>
          <a:lstStyle/>
          <a:p>
            <a:pPr>
              <a:buNone/>
            </a:pPr>
            <a:r>
              <a:rPr lang="zh-CN" altLang="en-US" sz="2400" dirty="0"/>
              <a:t>耦合是影响软件复杂程度的一个重要因素</a:t>
            </a:r>
            <a:r>
              <a:rPr lang="en-US" altLang="zh-CN" sz="2400" dirty="0"/>
              <a:t>, </a:t>
            </a:r>
            <a:r>
              <a:rPr lang="zh-CN" altLang="en-US" sz="2400" dirty="0"/>
              <a:t>应该采取下述设计原则</a:t>
            </a:r>
          </a:p>
          <a:p>
            <a:pPr>
              <a:buFont typeface="Arial" panose="020B0604020202020204" pitchFamily="34" charset="0"/>
              <a:buChar char="•"/>
            </a:pPr>
            <a:r>
              <a:rPr lang="zh-CN" altLang="en-US" sz="2400" dirty="0"/>
              <a:t>尽量使用数据耦合</a:t>
            </a:r>
            <a:endParaRPr lang="en-US" altLang="zh-CN" sz="2400" dirty="0"/>
          </a:p>
          <a:p>
            <a:pPr>
              <a:buFont typeface="Arial" panose="020B0604020202020204" pitchFamily="34" charset="0"/>
              <a:buChar char="•"/>
            </a:pPr>
            <a:r>
              <a:rPr lang="zh-CN" altLang="en-US" sz="2400" dirty="0"/>
              <a:t>少用控制耦合和标记耦合</a:t>
            </a:r>
            <a:endParaRPr lang="en-US" altLang="zh-CN" sz="2400" dirty="0"/>
          </a:p>
          <a:p>
            <a:pPr>
              <a:buFont typeface="Arial" panose="020B0604020202020204" pitchFamily="34" charset="0"/>
              <a:buChar char="•"/>
            </a:pPr>
            <a:r>
              <a:rPr lang="zh-CN" altLang="en-US" sz="2400" dirty="0"/>
              <a:t>限制公共耦合的范围</a:t>
            </a:r>
            <a:endParaRPr lang="en-US" altLang="zh-CN" sz="2400" dirty="0"/>
          </a:p>
          <a:p>
            <a:pPr>
              <a:buFont typeface="Arial" panose="020B0604020202020204" pitchFamily="34" charset="0"/>
              <a:buChar char="•"/>
            </a:pPr>
            <a:r>
              <a:rPr lang="zh-CN" altLang="en-US" sz="2400" dirty="0"/>
              <a:t>完全不用内容耦合</a:t>
            </a:r>
          </a:p>
        </p:txBody>
      </p:sp>
      <p:sp>
        <p:nvSpPr>
          <p:cNvPr id="20" name="标题 2">
            <a:extLst>
              <a:ext uri="{FF2B5EF4-FFF2-40B4-BE49-F238E27FC236}">
                <a16:creationId xmlns:a16="http://schemas.microsoft.com/office/drawing/2014/main" id="{94F37BEB-18B1-C549-A588-EF317BDFF6F7}"/>
              </a:ext>
            </a:extLst>
          </p:cNvPr>
          <p:cNvSpPr>
            <a:spLocks noGrp="1"/>
          </p:cNvSpPr>
          <p:nvPr>
            <p:ph type="title"/>
          </p:nvPr>
        </p:nvSpPr>
        <p:spPr>
          <a:xfrm>
            <a:off x="635961" y="0"/>
            <a:ext cx="10674590" cy="844601"/>
          </a:xfrm>
        </p:spPr>
        <p:txBody>
          <a:bodyPr/>
          <a:lstStyle/>
          <a:p>
            <a:r>
              <a:rPr lang="zh-CN" altLang="en-US" dirty="0">
                <a:latin typeface="隶书" pitchFamily="49" charset="-122"/>
              </a:rPr>
              <a:t>4.3.1</a:t>
            </a:r>
            <a:r>
              <a:rPr lang="en-US" altLang="zh-CN" dirty="0">
                <a:latin typeface="隶书" pitchFamily="49" charset="-122"/>
              </a:rPr>
              <a:t> </a:t>
            </a:r>
            <a:r>
              <a:rPr lang="zh-CN" altLang="en-US" dirty="0">
                <a:latin typeface="隶书" pitchFamily="49" charset="-122"/>
              </a:rPr>
              <a:t>模块间的耦合</a:t>
            </a:r>
            <a:endParaRPr lang="zh-CN" altLang="en-US" dirty="0"/>
          </a:p>
        </p:txBody>
      </p:sp>
      <p:sp>
        <p:nvSpPr>
          <p:cNvPr id="2" name="页脚占位符 1">
            <a:extLst>
              <a:ext uri="{FF2B5EF4-FFF2-40B4-BE49-F238E27FC236}">
                <a16:creationId xmlns:a16="http://schemas.microsoft.com/office/drawing/2014/main" id="{417C2835-A664-A14E-87D4-92244FBF956E}"/>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4912424D-A970-BA4F-8C7F-5414B30A58EA}"/>
              </a:ext>
            </a:extLst>
          </p:cNvPr>
          <p:cNvSpPr>
            <a:spLocks noGrp="1"/>
          </p:cNvSpPr>
          <p:nvPr>
            <p:ph type="sldNum" sz="quarter" idx="12"/>
          </p:nvPr>
        </p:nvSpPr>
        <p:spPr/>
        <p:txBody>
          <a:bodyPr/>
          <a:lstStyle/>
          <a:p>
            <a:fld id="{5B3F3CCD-5AE8-4BDA-99FD-25BB3DCCC447}" type="slidenum">
              <a:rPr lang="zh-CN" altLang="en-US" smtClean="0"/>
              <a:t>30</a:t>
            </a:fld>
            <a:endParaRPr lang="zh-CN" altLang="en-US"/>
          </a:p>
        </p:txBody>
      </p:sp>
    </p:spTree>
    <p:extLst>
      <p:ext uri="{BB962C8B-B14F-4D97-AF65-F5344CB8AC3E}">
        <p14:creationId xmlns:p14="http://schemas.microsoft.com/office/powerpoint/2010/main" val="2903501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7" name="Rectangle 3">
            <a:extLst>
              <a:ext uri="{FF2B5EF4-FFF2-40B4-BE49-F238E27FC236}">
                <a16:creationId xmlns:a16="http://schemas.microsoft.com/office/drawing/2014/main" id="{4AAA27AD-3A22-3B4F-919B-B8C8B4878EF1}"/>
              </a:ext>
            </a:extLst>
          </p:cNvPr>
          <p:cNvSpPr>
            <a:spLocks noChangeArrowheads="1"/>
          </p:cNvSpPr>
          <p:nvPr/>
        </p:nvSpPr>
        <p:spPr bwMode="auto">
          <a:xfrm>
            <a:off x="1524001" y="2219326"/>
            <a:ext cx="244475" cy="168275"/>
          </a:xfrm>
          <a:prstGeom prst="rect">
            <a:avLst/>
          </a:prstGeom>
          <a:noFill/>
          <a:ln w="9525">
            <a:noFill/>
            <a:miter lim="800000"/>
            <a:headEnd/>
            <a:tailEnd/>
          </a:ln>
        </p:spPr>
        <p:txBody>
          <a:bodyPr wrap="none" lIns="0" tIns="0" rIns="0" bIns="0">
            <a:spAutoFit/>
          </a:bodyPr>
          <a:lstStyle/>
          <a:p>
            <a:pPr>
              <a:defRPr/>
            </a:pPr>
            <a:r>
              <a:rPr lang="zh-CN" altLang="en-US" sz="1100">
                <a:solidFill>
                  <a:srgbClr val="000000"/>
                </a:solidFill>
                <a:latin typeface="Times New Roman" pitchFamily="18" charset="0"/>
              </a:rPr>
              <a:t>       </a:t>
            </a:r>
            <a:endParaRPr lang="zh-CN" altLang="en-US">
              <a:effectLst>
                <a:outerShdw blurRad="38100" dist="38100" dir="2700000" algn="tl">
                  <a:srgbClr val="C0C0C0"/>
                </a:outerShdw>
              </a:effectLst>
              <a:latin typeface="Times New Roman" pitchFamily="18" charset="0"/>
            </a:endParaRPr>
          </a:p>
        </p:txBody>
      </p:sp>
      <p:sp>
        <p:nvSpPr>
          <p:cNvPr id="221188" name="Rectangle 4">
            <a:extLst>
              <a:ext uri="{FF2B5EF4-FFF2-40B4-BE49-F238E27FC236}">
                <a16:creationId xmlns:a16="http://schemas.microsoft.com/office/drawing/2014/main" id="{713C096F-4BDD-0D45-9472-DB3C63529391}"/>
              </a:ext>
            </a:extLst>
          </p:cNvPr>
          <p:cNvSpPr>
            <a:spLocks noChangeArrowheads="1"/>
          </p:cNvSpPr>
          <p:nvPr/>
        </p:nvSpPr>
        <p:spPr bwMode="auto">
          <a:xfrm>
            <a:off x="2524126" y="2219326"/>
            <a:ext cx="942975" cy="168275"/>
          </a:xfrm>
          <a:prstGeom prst="rect">
            <a:avLst/>
          </a:prstGeom>
          <a:noFill/>
          <a:ln w="9525">
            <a:noFill/>
            <a:miter lim="800000"/>
            <a:headEnd/>
            <a:tailEnd/>
          </a:ln>
        </p:spPr>
        <p:txBody>
          <a:bodyPr wrap="none" lIns="0" tIns="0" rIns="0" bIns="0">
            <a:spAutoFit/>
          </a:bodyPr>
          <a:lstStyle/>
          <a:p>
            <a:pPr>
              <a:defRPr/>
            </a:pPr>
            <a:r>
              <a:rPr lang="zh-CN" altLang="en-US" sz="1100">
                <a:solidFill>
                  <a:srgbClr val="000000"/>
                </a:solidFill>
                <a:latin typeface="Times New Roman" pitchFamily="18" charset="0"/>
              </a:rPr>
              <a:t>                           </a:t>
            </a:r>
            <a:endParaRPr lang="zh-CN" altLang="en-US">
              <a:effectLst>
                <a:outerShdw blurRad="38100" dist="38100" dir="2700000" algn="tl">
                  <a:srgbClr val="C0C0C0"/>
                </a:outerShdw>
              </a:effectLst>
              <a:latin typeface="Times New Roman" pitchFamily="18" charset="0"/>
            </a:endParaRPr>
          </a:p>
        </p:txBody>
      </p:sp>
      <p:sp>
        <p:nvSpPr>
          <p:cNvPr id="221189" name="Rectangle 5">
            <a:extLst>
              <a:ext uri="{FF2B5EF4-FFF2-40B4-BE49-F238E27FC236}">
                <a16:creationId xmlns:a16="http://schemas.microsoft.com/office/drawing/2014/main" id="{DF3D5E27-DD11-1E41-827C-1FB02B44D899}"/>
              </a:ext>
            </a:extLst>
          </p:cNvPr>
          <p:cNvSpPr>
            <a:spLocks noChangeArrowheads="1"/>
          </p:cNvSpPr>
          <p:nvPr/>
        </p:nvSpPr>
        <p:spPr bwMode="auto">
          <a:xfrm>
            <a:off x="4953000" y="2209800"/>
            <a:ext cx="44450" cy="122238"/>
          </a:xfrm>
          <a:prstGeom prst="rect">
            <a:avLst/>
          </a:prstGeom>
          <a:noFill/>
          <a:ln w="9525">
            <a:noFill/>
            <a:miter lim="800000"/>
            <a:headEnd/>
            <a:tailEnd/>
          </a:ln>
        </p:spPr>
        <p:txBody>
          <a:bodyPr wrap="none" lIns="0" tIns="0" rIns="0" bIns="0">
            <a:spAutoFit/>
          </a:bodyPr>
          <a:lstStyle/>
          <a:p>
            <a:pPr>
              <a:defRPr/>
            </a:pPr>
            <a:r>
              <a:rPr lang="en-US" altLang="zh-CN" sz="800">
                <a:solidFill>
                  <a:srgbClr val="000000"/>
                </a:solidFill>
                <a:latin typeface="Times New Roman" pitchFamily="18" charset="0"/>
              </a:rPr>
              <a:t>c</a:t>
            </a:r>
            <a:endParaRPr lang="en-US" altLang="zh-CN">
              <a:effectLst>
                <a:outerShdw blurRad="38100" dist="38100" dir="2700000" algn="tl">
                  <a:srgbClr val="C0C0C0"/>
                </a:outerShdw>
              </a:effectLst>
              <a:latin typeface="Times New Roman" pitchFamily="18" charset="0"/>
            </a:endParaRPr>
          </a:p>
        </p:txBody>
      </p:sp>
      <p:sp>
        <p:nvSpPr>
          <p:cNvPr id="221190" name="Rectangle 6">
            <a:extLst>
              <a:ext uri="{FF2B5EF4-FFF2-40B4-BE49-F238E27FC236}">
                <a16:creationId xmlns:a16="http://schemas.microsoft.com/office/drawing/2014/main" id="{7D9D41B1-D345-DD48-9894-5CDDE8F84496}"/>
              </a:ext>
            </a:extLst>
          </p:cNvPr>
          <p:cNvSpPr>
            <a:spLocks noChangeArrowheads="1"/>
          </p:cNvSpPr>
          <p:nvPr/>
        </p:nvSpPr>
        <p:spPr bwMode="auto">
          <a:xfrm>
            <a:off x="4552950" y="2247900"/>
            <a:ext cx="25400" cy="122238"/>
          </a:xfrm>
          <a:prstGeom prst="rect">
            <a:avLst/>
          </a:prstGeom>
          <a:noFill/>
          <a:ln w="9525">
            <a:noFill/>
            <a:miter lim="800000"/>
            <a:headEnd/>
            <a:tailEnd/>
          </a:ln>
        </p:spPr>
        <p:txBody>
          <a:bodyPr wrap="none" lIns="0" tIns="0" rIns="0" bIns="0">
            <a:spAutoFit/>
          </a:bodyPr>
          <a:lstStyle/>
          <a:p>
            <a:pPr>
              <a:defRPr/>
            </a:pPr>
            <a:r>
              <a:rPr lang="zh-CN" altLang="en-US" sz="800">
                <a:solidFill>
                  <a:srgbClr val="000000"/>
                </a:solidFill>
                <a:latin typeface="Times New Roman" pitchFamily="18" charset="0"/>
              </a:rPr>
              <a:t> </a:t>
            </a:r>
            <a:endParaRPr lang="zh-CN" altLang="en-US">
              <a:effectLst>
                <a:outerShdw blurRad="38100" dist="38100" dir="2700000" algn="tl">
                  <a:srgbClr val="C0C0C0"/>
                </a:outerShdw>
              </a:effectLst>
              <a:latin typeface="Times New Roman" pitchFamily="18" charset="0"/>
            </a:endParaRPr>
          </a:p>
        </p:txBody>
      </p:sp>
      <p:sp>
        <p:nvSpPr>
          <p:cNvPr id="40967" name="Rectangle 7">
            <a:extLst>
              <a:ext uri="{FF2B5EF4-FFF2-40B4-BE49-F238E27FC236}">
                <a16:creationId xmlns:a16="http://schemas.microsoft.com/office/drawing/2014/main" id="{E29DDD09-A47C-1144-88D2-98C7EE5E73D9}"/>
              </a:ext>
            </a:extLst>
          </p:cNvPr>
          <p:cNvSpPr>
            <a:spLocks noGrp="1" noChangeArrowheads="1"/>
          </p:cNvSpPr>
          <p:nvPr>
            <p:ph type="title"/>
          </p:nvPr>
        </p:nvSpPr>
        <p:spPr>
          <a:xfrm>
            <a:off x="701565" y="94592"/>
            <a:ext cx="5105400" cy="804041"/>
          </a:xfrm>
        </p:spPr>
        <p:txBody>
          <a:bodyPr/>
          <a:lstStyle/>
          <a:p>
            <a:r>
              <a:rPr lang="zh-CN" altLang="en-US" dirty="0">
                <a:latin typeface="隶书" pitchFamily="49" charset="-122"/>
              </a:rPr>
              <a:t>4.3.</a:t>
            </a:r>
            <a:r>
              <a:rPr lang="en-US" altLang="zh-CN" dirty="0">
                <a:latin typeface="隶书" pitchFamily="49" charset="-122"/>
              </a:rPr>
              <a:t>1</a:t>
            </a:r>
            <a:r>
              <a:rPr lang="zh-CN" altLang="en-US" dirty="0">
                <a:latin typeface="隶书" pitchFamily="49" charset="-122"/>
              </a:rPr>
              <a:t> 模块间的内聚</a:t>
            </a:r>
            <a:endParaRPr lang="en-US" altLang="zh-CN" dirty="0">
              <a:latin typeface="隶书" pitchFamily="49" charset="-122"/>
            </a:endParaRPr>
          </a:p>
        </p:txBody>
      </p:sp>
      <p:pic>
        <p:nvPicPr>
          <p:cNvPr id="40968" name="Picture 8">
            <a:extLst>
              <a:ext uri="{FF2B5EF4-FFF2-40B4-BE49-F238E27FC236}">
                <a16:creationId xmlns:a16="http://schemas.microsoft.com/office/drawing/2014/main" id="{339B92AF-01C1-C84C-95E0-A62AE47D6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060575"/>
            <a:ext cx="91440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a:extLst>
              <a:ext uri="{FF2B5EF4-FFF2-40B4-BE49-F238E27FC236}">
                <a16:creationId xmlns:a16="http://schemas.microsoft.com/office/drawing/2014/main" id="{248AB164-2E76-AB4C-9478-A28A822735DB}"/>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81D35B9F-8815-AF40-86A2-FF88D88FA99B}"/>
              </a:ext>
            </a:extLst>
          </p:cNvPr>
          <p:cNvSpPr>
            <a:spLocks noGrp="1"/>
          </p:cNvSpPr>
          <p:nvPr>
            <p:ph type="sldNum" sz="quarter" idx="12"/>
          </p:nvPr>
        </p:nvSpPr>
        <p:spPr/>
        <p:txBody>
          <a:bodyPr/>
          <a:lstStyle/>
          <a:p>
            <a:fld id="{5B3F3CCD-5AE8-4BDA-99FD-25BB3DCCC447}" type="slidenum">
              <a:rPr lang="zh-CN" altLang="en-US" smtClean="0"/>
              <a:t>31</a:t>
            </a:fld>
            <a:endParaRPr lang="zh-CN" altLang="en-US"/>
          </a:p>
        </p:txBody>
      </p:sp>
    </p:spTree>
    <p:extLst>
      <p:ext uri="{BB962C8B-B14F-4D97-AF65-F5344CB8AC3E}">
        <p14:creationId xmlns:p14="http://schemas.microsoft.com/office/powerpoint/2010/main" val="2288082828"/>
      </p:ext>
    </p:extLst>
  </p:cSld>
  <p:clrMapOvr>
    <a:masterClrMapping/>
  </p:clrMapOvr>
  <p:transition>
    <p:split dir="in"/>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16:creationId xmlns:a16="http://schemas.microsoft.com/office/drawing/2014/main" id="{A28BD01C-ADF3-134C-80F0-24C667C5DFCE}"/>
              </a:ext>
            </a:extLst>
          </p:cNvPr>
          <p:cNvSpPr>
            <a:spLocks noGrp="1" noChangeArrowheads="1"/>
          </p:cNvSpPr>
          <p:nvPr>
            <p:ph type="title"/>
          </p:nvPr>
        </p:nvSpPr>
        <p:spPr>
          <a:xfrm>
            <a:off x="664780" y="-1"/>
            <a:ext cx="6019800" cy="835573"/>
          </a:xfrm>
        </p:spPr>
        <p:txBody>
          <a:bodyPr/>
          <a:lstStyle/>
          <a:p>
            <a:r>
              <a:rPr lang="zh-CN" altLang="en-US" dirty="0">
                <a:latin typeface="隶书" pitchFamily="49" charset="-122"/>
              </a:rPr>
              <a:t>4.3.</a:t>
            </a:r>
            <a:r>
              <a:rPr lang="en-US" altLang="zh-CN" dirty="0">
                <a:latin typeface="隶书" pitchFamily="49" charset="-122"/>
              </a:rPr>
              <a:t>1</a:t>
            </a:r>
            <a:r>
              <a:rPr lang="zh-CN" altLang="en-US" dirty="0">
                <a:latin typeface="隶书" pitchFamily="49" charset="-122"/>
              </a:rPr>
              <a:t> 模块间的内聚</a:t>
            </a:r>
          </a:p>
        </p:txBody>
      </p:sp>
      <p:sp>
        <p:nvSpPr>
          <p:cNvPr id="5" name="Rectangle 3">
            <a:extLst>
              <a:ext uri="{FF2B5EF4-FFF2-40B4-BE49-F238E27FC236}">
                <a16:creationId xmlns:a16="http://schemas.microsoft.com/office/drawing/2014/main" id="{0C2C10B7-F174-9E40-A6B0-B49C0F366325}"/>
              </a:ext>
            </a:extLst>
          </p:cNvPr>
          <p:cNvSpPr txBox="1">
            <a:spLocks noChangeArrowheads="1"/>
          </p:cNvSpPr>
          <p:nvPr/>
        </p:nvSpPr>
        <p:spPr>
          <a:xfrm>
            <a:off x="664780" y="999030"/>
            <a:ext cx="10665372" cy="4381500"/>
          </a:xfrm>
          <a:prstGeom prst="rect">
            <a:avLst/>
          </a:prstGeom>
          <a:no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buNone/>
            </a:pPr>
            <a:r>
              <a:rPr lang="zh-CN" altLang="en-US" sz="2400" dirty="0">
                <a:effectLst>
                  <a:outerShdw blurRad="38100" dist="38100" dir="2700000" algn="tl">
                    <a:srgbClr val="C0C0C0"/>
                  </a:outerShdw>
                </a:effectLst>
              </a:rPr>
              <a:t>功能内聚 </a:t>
            </a:r>
            <a:r>
              <a:rPr lang="en-US" altLang="zh-CN" sz="2400" dirty="0">
                <a:effectLst>
                  <a:outerShdw blurRad="38100" dist="38100" dir="2700000" algn="tl">
                    <a:srgbClr val="C0C0C0"/>
                  </a:outerShdw>
                </a:effectLst>
              </a:rPr>
              <a:t>(Functional Cohesion)</a:t>
            </a:r>
          </a:p>
          <a:p>
            <a:r>
              <a:rPr lang="zh-CN" altLang="en-US" sz="2400" dirty="0">
                <a:latin typeface="楷体_GB2312" pitchFamily="49" charset="-122"/>
              </a:rPr>
              <a:t>一个模块中各个部分都是</a:t>
            </a:r>
            <a:r>
              <a:rPr lang="zh-CN" altLang="en-US" sz="2400" dirty="0">
                <a:solidFill>
                  <a:srgbClr val="3333FF"/>
                </a:solidFill>
                <a:latin typeface="楷体_GB2312" pitchFamily="49" charset="-122"/>
              </a:rPr>
              <a:t>完成某一具体功能</a:t>
            </a:r>
            <a:r>
              <a:rPr lang="zh-CN" altLang="en-US" sz="2400" dirty="0">
                <a:latin typeface="楷体_GB2312" pitchFamily="49" charset="-122"/>
              </a:rPr>
              <a:t>必不可少的组成部分，或者说该模块中所有处理元素属于</a:t>
            </a:r>
            <a:r>
              <a:rPr lang="zh-CN" altLang="en-US" sz="2400" dirty="0">
                <a:solidFill>
                  <a:schemeClr val="hlink"/>
                </a:solidFill>
                <a:latin typeface="楷体_GB2312" pitchFamily="49" charset="-122"/>
              </a:rPr>
              <a:t>一个整体</a:t>
            </a:r>
            <a:r>
              <a:rPr lang="zh-CN" altLang="en-US" sz="2400" dirty="0">
                <a:latin typeface="楷体_GB2312" pitchFamily="49" charset="-122"/>
              </a:rPr>
              <a:t>，完成一个单一的功能，则称为功能内聚。功能内聚是最高程度的内聚。</a:t>
            </a:r>
            <a:endParaRPr lang="en-US" altLang="zh-CN" sz="2400" dirty="0">
              <a:latin typeface="楷体_GB2312" pitchFamily="49" charset="-122"/>
            </a:endParaRPr>
          </a:p>
          <a:p>
            <a:endParaRPr lang="zh-CN" altLang="en-US" sz="2400" dirty="0">
              <a:latin typeface="楷体_GB2312" pitchFamily="49" charset="-122"/>
            </a:endParaRPr>
          </a:p>
          <a:p>
            <a:r>
              <a:rPr lang="zh-CN" altLang="en-US" sz="2400" dirty="0"/>
              <a:t>例如，计算工资、打印月报表等。由于这类模块的功能明确、模块间的耦合简单，所以便于维护。</a:t>
            </a:r>
          </a:p>
          <a:p>
            <a:pPr>
              <a:buNone/>
            </a:pPr>
            <a:endParaRPr lang="en-US" altLang="zh-CN" sz="2200" dirty="0"/>
          </a:p>
        </p:txBody>
      </p:sp>
      <p:sp>
        <p:nvSpPr>
          <p:cNvPr id="2" name="页脚占位符 1">
            <a:extLst>
              <a:ext uri="{FF2B5EF4-FFF2-40B4-BE49-F238E27FC236}">
                <a16:creationId xmlns:a16="http://schemas.microsoft.com/office/drawing/2014/main" id="{27A4E686-8A01-EC4E-90E2-CE0C75E3E108}"/>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4BE45D25-3159-794D-B30B-9FFF8258E55E}"/>
              </a:ext>
            </a:extLst>
          </p:cNvPr>
          <p:cNvSpPr>
            <a:spLocks noGrp="1"/>
          </p:cNvSpPr>
          <p:nvPr>
            <p:ph type="sldNum" sz="quarter" idx="12"/>
          </p:nvPr>
        </p:nvSpPr>
        <p:spPr/>
        <p:txBody>
          <a:bodyPr/>
          <a:lstStyle/>
          <a:p>
            <a:fld id="{5B3F3CCD-5AE8-4BDA-99FD-25BB3DCCC447}" type="slidenum">
              <a:rPr lang="zh-CN" altLang="en-US" smtClean="0"/>
              <a:t>32</a:t>
            </a:fld>
            <a:endParaRPr lang="zh-CN" altLang="en-US"/>
          </a:p>
        </p:txBody>
      </p:sp>
    </p:spTree>
    <p:extLst>
      <p:ext uri="{BB962C8B-B14F-4D97-AF65-F5344CB8AC3E}">
        <p14:creationId xmlns:p14="http://schemas.microsoft.com/office/powerpoint/2010/main" val="2068860761"/>
      </p:ext>
    </p:extLst>
  </p:cSld>
  <p:clrMapOvr>
    <a:masterClrMapping/>
  </p:clrMapOvr>
  <p:transition>
    <p:cover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16:creationId xmlns:a16="http://schemas.microsoft.com/office/drawing/2014/main" id="{A28BD01C-ADF3-134C-80F0-24C667C5DFCE}"/>
              </a:ext>
            </a:extLst>
          </p:cNvPr>
          <p:cNvSpPr>
            <a:spLocks noGrp="1" noChangeArrowheads="1"/>
          </p:cNvSpPr>
          <p:nvPr>
            <p:ph type="title"/>
          </p:nvPr>
        </p:nvSpPr>
        <p:spPr>
          <a:xfrm>
            <a:off x="664780" y="-1"/>
            <a:ext cx="6019800" cy="835573"/>
          </a:xfrm>
        </p:spPr>
        <p:txBody>
          <a:bodyPr/>
          <a:lstStyle/>
          <a:p>
            <a:r>
              <a:rPr lang="zh-CN" altLang="en-US" dirty="0">
                <a:latin typeface="隶书" pitchFamily="49" charset="-122"/>
              </a:rPr>
              <a:t>4.3.</a:t>
            </a:r>
            <a:r>
              <a:rPr lang="en-US" altLang="zh-CN" dirty="0">
                <a:latin typeface="隶书" pitchFamily="49" charset="-122"/>
              </a:rPr>
              <a:t>1</a:t>
            </a:r>
            <a:r>
              <a:rPr lang="zh-CN" altLang="en-US" dirty="0">
                <a:latin typeface="隶书" pitchFamily="49" charset="-122"/>
              </a:rPr>
              <a:t> 模块间的内聚</a:t>
            </a:r>
          </a:p>
        </p:txBody>
      </p:sp>
      <p:sp>
        <p:nvSpPr>
          <p:cNvPr id="5" name="Rectangle 3">
            <a:extLst>
              <a:ext uri="{FF2B5EF4-FFF2-40B4-BE49-F238E27FC236}">
                <a16:creationId xmlns:a16="http://schemas.microsoft.com/office/drawing/2014/main" id="{0C2C10B7-F174-9E40-A6B0-B49C0F366325}"/>
              </a:ext>
            </a:extLst>
          </p:cNvPr>
          <p:cNvSpPr txBox="1">
            <a:spLocks noChangeArrowheads="1"/>
          </p:cNvSpPr>
          <p:nvPr/>
        </p:nvSpPr>
        <p:spPr>
          <a:xfrm>
            <a:off x="664780" y="999030"/>
            <a:ext cx="10665372" cy="4381500"/>
          </a:xfrm>
          <a:prstGeom prst="rect">
            <a:avLst/>
          </a:prstGeom>
          <a:no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buNone/>
            </a:pPr>
            <a:r>
              <a:rPr lang="zh-CN" altLang="en-US" sz="2400" dirty="0">
                <a:effectLst>
                  <a:outerShdw blurRad="38100" dist="38100" dir="2700000" algn="tl">
                    <a:srgbClr val="C0C0C0"/>
                  </a:outerShdw>
                </a:effectLst>
              </a:rPr>
              <a:t>顺序内聚 </a:t>
            </a:r>
            <a:endParaRPr lang="en-US" altLang="zh-CN" sz="2400" dirty="0">
              <a:effectLst>
                <a:outerShdw blurRad="38100" dist="38100" dir="2700000" algn="tl">
                  <a:srgbClr val="C0C0C0"/>
                </a:outerShdw>
              </a:effectLst>
            </a:endParaRPr>
          </a:p>
          <a:p>
            <a:r>
              <a:rPr lang="zh-CN" altLang="en-US" sz="2400" dirty="0"/>
              <a:t>如果一个模块内的处理元素和同一个功能密切相关，而且这些处理必须</a:t>
            </a:r>
            <a:r>
              <a:rPr lang="zh-CN" altLang="en-US" sz="2400" dirty="0">
                <a:solidFill>
                  <a:schemeClr val="hlink"/>
                </a:solidFill>
              </a:rPr>
              <a:t>顺序执行</a:t>
            </a:r>
            <a:r>
              <a:rPr lang="zh-CN" altLang="en-US" sz="2400" dirty="0"/>
              <a:t>（通常一个处理元素的输出数据作为下一个处理元素的输入数据），则称为顺序内聚。顺序内聚</a:t>
            </a:r>
            <a:r>
              <a:rPr lang="zh-CN" altLang="en-US" sz="2400" dirty="0">
                <a:latin typeface="楷体_GB2312" pitchFamily="49" charset="-122"/>
              </a:rPr>
              <a:t>是次高程度的内聚。</a:t>
            </a:r>
            <a:endParaRPr lang="en-US" altLang="zh-CN" sz="2400" dirty="0"/>
          </a:p>
          <a:p>
            <a:r>
              <a:rPr lang="zh-CN" altLang="en-US" sz="2400" dirty="0"/>
              <a:t>顺序内聚的模块中有可能包含几个功能，因而会给维护带来不便</a:t>
            </a:r>
            <a:endParaRPr lang="en-US" altLang="zh-CN" sz="2400" dirty="0"/>
          </a:p>
          <a:p>
            <a:r>
              <a:rPr lang="zh-CN" altLang="en-US" sz="2400" dirty="0"/>
              <a:t>例如，</a:t>
            </a:r>
            <a:r>
              <a:rPr lang="zh-CN" altLang="en-US" sz="2400" dirty="0">
                <a:latin typeface="Times New Roman" panose="02020603050405020304" pitchFamily="18" charset="0"/>
              </a:rPr>
              <a:t>“</a:t>
            </a:r>
            <a:r>
              <a:rPr lang="zh-CN" altLang="en-US" sz="2400" dirty="0"/>
              <a:t>录入和汇总</a:t>
            </a:r>
            <a:r>
              <a:rPr lang="zh-CN" altLang="en-US" sz="2400" dirty="0">
                <a:latin typeface="Times New Roman" panose="02020603050405020304" pitchFamily="18" charset="0"/>
              </a:rPr>
              <a:t>”</a:t>
            </a:r>
            <a:r>
              <a:rPr lang="zh-CN" altLang="en-US" sz="2400" dirty="0"/>
              <a:t>模块、</a:t>
            </a:r>
            <a:r>
              <a:rPr lang="zh-CN" altLang="en-US" sz="2400" dirty="0">
                <a:latin typeface="Times New Roman" panose="02020603050405020304" pitchFamily="18" charset="0"/>
              </a:rPr>
              <a:t>“</a:t>
            </a:r>
            <a:r>
              <a:rPr lang="zh-CN" altLang="en-US" sz="2400" dirty="0"/>
              <a:t>统计和打印</a:t>
            </a:r>
            <a:r>
              <a:rPr lang="zh-CN" altLang="en-US" sz="2400" dirty="0">
                <a:latin typeface="Times New Roman" panose="02020603050405020304" pitchFamily="18" charset="0"/>
              </a:rPr>
              <a:t>”</a:t>
            </a:r>
            <a:r>
              <a:rPr lang="zh-CN" altLang="en-US" sz="2400" dirty="0"/>
              <a:t>模块</a:t>
            </a:r>
          </a:p>
        </p:txBody>
      </p:sp>
      <p:graphicFrame>
        <p:nvGraphicFramePr>
          <p:cNvPr id="6" name="对象 5">
            <a:extLst>
              <a:ext uri="{FF2B5EF4-FFF2-40B4-BE49-F238E27FC236}">
                <a16:creationId xmlns:a16="http://schemas.microsoft.com/office/drawing/2014/main" id="{167A4386-854B-8741-BE99-E4CBA300CBB5}"/>
              </a:ext>
            </a:extLst>
          </p:cNvPr>
          <p:cNvGraphicFramePr>
            <a:graphicFrameLocks noChangeAspect="1"/>
          </p:cNvGraphicFramePr>
          <p:nvPr>
            <p:extLst>
              <p:ext uri="{D42A27DB-BD31-4B8C-83A1-F6EECF244321}">
                <p14:modId xmlns:p14="http://schemas.microsoft.com/office/powerpoint/2010/main" val="2951577886"/>
              </p:ext>
            </p:extLst>
          </p:nvPr>
        </p:nvGraphicFramePr>
        <p:xfrm>
          <a:off x="8919112" y="2671373"/>
          <a:ext cx="2411040" cy="3840962"/>
        </p:xfrm>
        <a:graphic>
          <a:graphicData uri="http://schemas.openxmlformats.org/presentationml/2006/ole">
            <mc:AlternateContent xmlns:mc="http://schemas.openxmlformats.org/markup-compatibility/2006">
              <mc:Choice xmlns:v="urn:schemas-microsoft-com:vml" Requires="v">
                <p:oleObj spid="_x0000_s137257" r:id="rId3" imgW="1852499" imgH="2971703" progId="Visio.Drawing.15">
                  <p:embed/>
                </p:oleObj>
              </mc:Choice>
              <mc:Fallback>
                <p:oleObj r:id="rId3" imgW="1852499" imgH="2971703" progId="Visio.Drawing.15">
                  <p:embed/>
                  <p:pic>
                    <p:nvPicPr>
                      <p:cNvPr id="8" name="对象 7">
                        <a:extLst>
                          <a:ext uri="{FF2B5EF4-FFF2-40B4-BE49-F238E27FC236}">
                            <a16:creationId xmlns:a16="http://schemas.microsoft.com/office/drawing/2014/main" id="{43BA6602-0169-44AE-A52F-A1CEE4FC76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9112" y="2671373"/>
                        <a:ext cx="2411040" cy="3840962"/>
                      </a:xfrm>
                      <a:prstGeom prst="rect">
                        <a:avLst/>
                      </a:prstGeom>
                      <a:noFill/>
                    </p:spPr>
                  </p:pic>
                </p:oleObj>
              </mc:Fallback>
            </mc:AlternateContent>
          </a:graphicData>
        </a:graphic>
      </p:graphicFrame>
      <p:sp>
        <p:nvSpPr>
          <p:cNvPr id="2" name="页脚占位符 1">
            <a:extLst>
              <a:ext uri="{FF2B5EF4-FFF2-40B4-BE49-F238E27FC236}">
                <a16:creationId xmlns:a16="http://schemas.microsoft.com/office/drawing/2014/main" id="{B54860D2-903F-F740-9777-213227534879}"/>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9A058646-2D07-CA44-BE96-45C8428E7B85}"/>
              </a:ext>
            </a:extLst>
          </p:cNvPr>
          <p:cNvSpPr>
            <a:spLocks noGrp="1"/>
          </p:cNvSpPr>
          <p:nvPr>
            <p:ph type="sldNum" sz="quarter" idx="12"/>
          </p:nvPr>
        </p:nvSpPr>
        <p:spPr/>
        <p:txBody>
          <a:bodyPr/>
          <a:lstStyle/>
          <a:p>
            <a:fld id="{5B3F3CCD-5AE8-4BDA-99FD-25BB3DCCC447}" type="slidenum">
              <a:rPr lang="zh-CN" altLang="en-US" smtClean="0"/>
              <a:t>33</a:t>
            </a:fld>
            <a:endParaRPr lang="zh-CN" altLang="en-US"/>
          </a:p>
        </p:txBody>
      </p:sp>
    </p:spTree>
    <p:extLst>
      <p:ext uri="{BB962C8B-B14F-4D97-AF65-F5344CB8AC3E}">
        <p14:creationId xmlns:p14="http://schemas.microsoft.com/office/powerpoint/2010/main" val="446225502"/>
      </p:ext>
    </p:extLst>
  </p:cSld>
  <p:clrMapOvr>
    <a:masterClrMapping/>
  </p:clrMapOvr>
  <p:transition>
    <p:cover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16:creationId xmlns:a16="http://schemas.microsoft.com/office/drawing/2014/main" id="{A28BD01C-ADF3-134C-80F0-24C667C5DFCE}"/>
              </a:ext>
            </a:extLst>
          </p:cNvPr>
          <p:cNvSpPr>
            <a:spLocks noGrp="1" noChangeArrowheads="1"/>
          </p:cNvSpPr>
          <p:nvPr>
            <p:ph type="title"/>
          </p:nvPr>
        </p:nvSpPr>
        <p:spPr>
          <a:xfrm>
            <a:off x="664780" y="-1"/>
            <a:ext cx="6019800" cy="835573"/>
          </a:xfrm>
        </p:spPr>
        <p:txBody>
          <a:bodyPr/>
          <a:lstStyle/>
          <a:p>
            <a:r>
              <a:rPr lang="zh-CN" altLang="en-US" dirty="0">
                <a:latin typeface="隶书" pitchFamily="49" charset="-122"/>
              </a:rPr>
              <a:t>4.3.</a:t>
            </a:r>
            <a:r>
              <a:rPr lang="en-US" altLang="zh-CN" dirty="0">
                <a:latin typeface="隶书" pitchFamily="49" charset="-122"/>
              </a:rPr>
              <a:t>1</a:t>
            </a:r>
            <a:r>
              <a:rPr lang="zh-CN" altLang="en-US" dirty="0">
                <a:latin typeface="隶书" pitchFamily="49" charset="-122"/>
              </a:rPr>
              <a:t> 模块间的内聚</a:t>
            </a:r>
          </a:p>
        </p:txBody>
      </p:sp>
      <p:sp>
        <p:nvSpPr>
          <p:cNvPr id="5" name="Rectangle 3">
            <a:extLst>
              <a:ext uri="{FF2B5EF4-FFF2-40B4-BE49-F238E27FC236}">
                <a16:creationId xmlns:a16="http://schemas.microsoft.com/office/drawing/2014/main" id="{0C2C10B7-F174-9E40-A6B0-B49C0F366325}"/>
              </a:ext>
            </a:extLst>
          </p:cNvPr>
          <p:cNvSpPr txBox="1">
            <a:spLocks noChangeArrowheads="1"/>
          </p:cNvSpPr>
          <p:nvPr/>
        </p:nvSpPr>
        <p:spPr>
          <a:xfrm>
            <a:off x="664780" y="859954"/>
            <a:ext cx="10665372" cy="4381500"/>
          </a:xfrm>
          <a:prstGeom prst="rect">
            <a:avLst/>
          </a:prstGeom>
          <a:no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buNone/>
            </a:pPr>
            <a:r>
              <a:rPr lang="zh-CN" altLang="en-US" sz="2400" dirty="0">
                <a:effectLst>
                  <a:outerShdw blurRad="38100" dist="38100" dir="2700000" algn="tl">
                    <a:srgbClr val="C0C0C0"/>
                  </a:outerShdw>
                </a:effectLst>
              </a:rPr>
              <a:t>信息内聚 </a:t>
            </a:r>
            <a:r>
              <a:rPr lang="en-US" altLang="zh-CN" sz="2400" dirty="0">
                <a:effectLst>
                  <a:outerShdw blurRad="38100" dist="38100" dir="2700000" algn="tl">
                    <a:srgbClr val="C0C0C0"/>
                  </a:outerShdw>
                </a:effectLst>
              </a:rPr>
              <a:t>(Informational Cohesion)</a:t>
            </a:r>
          </a:p>
          <a:p>
            <a:pPr>
              <a:lnSpc>
                <a:spcPct val="95000"/>
              </a:lnSpc>
            </a:pPr>
            <a:r>
              <a:rPr lang="zh-CN" altLang="en-US" sz="2400" dirty="0"/>
              <a:t>这种模块</a:t>
            </a:r>
            <a:r>
              <a:rPr lang="zh-CN" altLang="en-US" sz="2400" dirty="0">
                <a:solidFill>
                  <a:schemeClr val="hlink"/>
                </a:solidFill>
              </a:rPr>
              <a:t>完成多个功能，各个功能都在同一数据结构上操作</a:t>
            </a:r>
            <a:r>
              <a:rPr lang="zh-CN" altLang="en-US" sz="2400" dirty="0"/>
              <a:t>，每一项功能有一个唯一的入口点。这个模块将根据不同的要求，确定该执行哪一个功能。</a:t>
            </a:r>
            <a:endParaRPr lang="en-US" altLang="zh-CN" sz="2400" dirty="0"/>
          </a:p>
          <a:p>
            <a:pPr marL="0" indent="0">
              <a:lnSpc>
                <a:spcPct val="95000"/>
              </a:lnSpc>
              <a:buNone/>
            </a:pPr>
            <a:r>
              <a:rPr lang="zh-CN" altLang="en-US" sz="2400" dirty="0"/>
              <a:t>例如，下图模块的所有功能都是基于同一个数据结构（符号表），因此，它是一个信息内聚的模块</a:t>
            </a:r>
            <a:r>
              <a:rPr lang="zh-CN" altLang="en-US" sz="2400" dirty="0">
                <a:latin typeface="宋体" panose="02010600030101010101" pitchFamily="2" charset="-122"/>
                <a:ea typeface="宋体" panose="02010600030101010101" pitchFamily="2" charset="-122"/>
              </a:rPr>
              <a:t>。</a:t>
            </a:r>
            <a:endParaRPr lang="zh-CN" altLang="en-US" sz="3200" dirty="0">
              <a:latin typeface="楷体_GB2312" pitchFamily="49" charset="-122"/>
            </a:endParaRPr>
          </a:p>
          <a:p>
            <a:pPr>
              <a:buNone/>
            </a:pPr>
            <a:endParaRPr lang="en-US" altLang="zh-CN" sz="2200" dirty="0"/>
          </a:p>
        </p:txBody>
      </p:sp>
      <p:pic>
        <p:nvPicPr>
          <p:cNvPr id="6" name="Picture 2">
            <a:extLst>
              <a:ext uri="{FF2B5EF4-FFF2-40B4-BE49-F238E27FC236}">
                <a16:creationId xmlns:a16="http://schemas.microsoft.com/office/drawing/2014/main" id="{BBF21553-5AD9-B24E-A00A-2A5C91D5F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3941" y="3050704"/>
            <a:ext cx="4206766" cy="311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a:extLst>
              <a:ext uri="{FF2B5EF4-FFF2-40B4-BE49-F238E27FC236}">
                <a16:creationId xmlns:a16="http://schemas.microsoft.com/office/drawing/2014/main" id="{E989A651-4F8F-B542-9408-72FACB7D959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5B6D8AD7-BCDB-B445-A2C5-50566A32CAE7}"/>
              </a:ext>
            </a:extLst>
          </p:cNvPr>
          <p:cNvSpPr>
            <a:spLocks noGrp="1"/>
          </p:cNvSpPr>
          <p:nvPr>
            <p:ph type="sldNum" sz="quarter" idx="12"/>
          </p:nvPr>
        </p:nvSpPr>
        <p:spPr/>
        <p:txBody>
          <a:bodyPr/>
          <a:lstStyle/>
          <a:p>
            <a:fld id="{5B3F3CCD-5AE8-4BDA-99FD-25BB3DCCC447}" type="slidenum">
              <a:rPr lang="zh-CN" altLang="en-US" smtClean="0"/>
              <a:t>34</a:t>
            </a:fld>
            <a:endParaRPr lang="zh-CN" altLang="en-US"/>
          </a:p>
        </p:txBody>
      </p:sp>
    </p:spTree>
    <p:extLst>
      <p:ext uri="{BB962C8B-B14F-4D97-AF65-F5344CB8AC3E}">
        <p14:creationId xmlns:p14="http://schemas.microsoft.com/office/powerpoint/2010/main" val="1479024507"/>
      </p:ext>
    </p:extLst>
  </p:cSld>
  <p:clrMapOvr>
    <a:masterClrMapping/>
  </p:clrMapOvr>
  <p:transition>
    <p:cover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16:creationId xmlns:a16="http://schemas.microsoft.com/office/drawing/2014/main" id="{A28BD01C-ADF3-134C-80F0-24C667C5DFCE}"/>
              </a:ext>
            </a:extLst>
          </p:cNvPr>
          <p:cNvSpPr>
            <a:spLocks noGrp="1" noChangeArrowheads="1"/>
          </p:cNvSpPr>
          <p:nvPr>
            <p:ph type="title"/>
          </p:nvPr>
        </p:nvSpPr>
        <p:spPr>
          <a:xfrm>
            <a:off x="664780" y="-1"/>
            <a:ext cx="6019800" cy="835573"/>
          </a:xfrm>
        </p:spPr>
        <p:txBody>
          <a:bodyPr/>
          <a:lstStyle/>
          <a:p>
            <a:r>
              <a:rPr lang="zh-CN" altLang="en-US" dirty="0">
                <a:latin typeface="隶书" pitchFamily="49" charset="-122"/>
              </a:rPr>
              <a:t>4.3.</a:t>
            </a:r>
            <a:r>
              <a:rPr lang="en-US" altLang="zh-CN" dirty="0">
                <a:latin typeface="隶书" pitchFamily="49" charset="-122"/>
              </a:rPr>
              <a:t>1</a:t>
            </a:r>
            <a:r>
              <a:rPr lang="zh-CN" altLang="en-US" dirty="0">
                <a:latin typeface="隶书" pitchFamily="49" charset="-122"/>
              </a:rPr>
              <a:t> 模块间的内聚</a:t>
            </a:r>
          </a:p>
        </p:txBody>
      </p:sp>
      <p:sp>
        <p:nvSpPr>
          <p:cNvPr id="5" name="Rectangle 3">
            <a:extLst>
              <a:ext uri="{FF2B5EF4-FFF2-40B4-BE49-F238E27FC236}">
                <a16:creationId xmlns:a16="http://schemas.microsoft.com/office/drawing/2014/main" id="{0C2C10B7-F174-9E40-A6B0-B49C0F366325}"/>
              </a:ext>
            </a:extLst>
          </p:cNvPr>
          <p:cNvSpPr txBox="1">
            <a:spLocks noChangeArrowheads="1"/>
          </p:cNvSpPr>
          <p:nvPr/>
        </p:nvSpPr>
        <p:spPr>
          <a:xfrm>
            <a:off x="664780" y="999030"/>
            <a:ext cx="10665372" cy="4381500"/>
          </a:xfrm>
          <a:prstGeom prst="rect">
            <a:avLst/>
          </a:prstGeom>
          <a:no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buNone/>
            </a:pPr>
            <a:r>
              <a:rPr lang="zh-CN" altLang="en-US" sz="2400" dirty="0">
                <a:effectLst>
                  <a:outerShdw blurRad="38100" dist="38100" dir="2700000" algn="tl">
                    <a:srgbClr val="C0C0C0"/>
                  </a:outerShdw>
                </a:effectLst>
              </a:rPr>
              <a:t>信息内聚 </a:t>
            </a:r>
            <a:r>
              <a:rPr lang="en-US" altLang="zh-CN" sz="2400" dirty="0">
                <a:effectLst>
                  <a:outerShdw blurRad="38100" dist="38100" dir="2700000" algn="tl">
                    <a:srgbClr val="C0C0C0"/>
                  </a:outerShdw>
                </a:effectLst>
              </a:rPr>
              <a:t>(Informational Cohesion)</a:t>
            </a:r>
          </a:p>
          <a:p>
            <a:pPr>
              <a:lnSpc>
                <a:spcPct val="95000"/>
              </a:lnSpc>
            </a:pPr>
            <a:r>
              <a:rPr lang="zh-CN" altLang="en-US" sz="2400" dirty="0"/>
              <a:t>这种模块</a:t>
            </a:r>
            <a:r>
              <a:rPr lang="zh-CN" altLang="en-US" sz="2400" dirty="0">
                <a:solidFill>
                  <a:schemeClr val="hlink"/>
                </a:solidFill>
              </a:rPr>
              <a:t>完成多个功能，各个功能都在同一数据结构上操作</a:t>
            </a:r>
            <a:r>
              <a:rPr lang="zh-CN" altLang="en-US" sz="2400" dirty="0"/>
              <a:t>，每一项功能有一个唯一的入口点。这个模块将根据不同的要求，确定该执行哪一个功能。</a:t>
            </a:r>
            <a:endParaRPr lang="en-US" altLang="zh-CN" sz="2400" dirty="0"/>
          </a:p>
          <a:p>
            <a:pPr>
              <a:buNone/>
            </a:pPr>
            <a:endParaRPr lang="en-US" altLang="zh-CN" sz="2200" dirty="0"/>
          </a:p>
          <a:p>
            <a:pPr>
              <a:lnSpc>
                <a:spcPct val="110000"/>
              </a:lnSpc>
            </a:pPr>
            <a:r>
              <a:rPr lang="zh-CN" altLang="en-US" sz="2400" dirty="0"/>
              <a:t>信息内聚模块可以看成是</a:t>
            </a:r>
            <a:r>
              <a:rPr lang="zh-CN" altLang="en-US" sz="2400" dirty="0">
                <a:solidFill>
                  <a:schemeClr val="hlink"/>
                </a:solidFill>
              </a:rPr>
              <a:t>多个功能内聚模块的组合</a:t>
            </a:r>
            <a:r>
              <a:rPr lang="zh-CN" altLang="en-US" sz="2400" dirty="0"/>
              <a:t>，并且达到</a:t>
            </a:r>
            <a:r>
              <a:rPr lang="zh-CN" altLang="en-US" sz="2400" dirty="0">
                <a:solidFill>
                  <a:schemeClr val="hlink"/>
                </a:solidFill>
              </a:rPr>
              <a:t>信息的隐蔽</a:t>
            </a:r>
            <a:r>
              <a:rPr lang="zh-CN" altLang="en-US" sz="2400" dirty="0"/>
              <a:t>。</a:t>
            </a:r>
          </a:p>
          <a:p>
            <a:pPr>
              <a:lnSpc>
                <a:spcPct val="110000"/>
              </a:lnSpc>
            </a:pPr>
            <a:r>
              <a:rPr lang="zh-CN" altLang="en-US" sz="2400" dirty="0"/>
              <a:t>即把某个数据结构、资源或设备隐蔽在一个模块内，不为别的模块所知晓。</a:t>
            </a:r>
            <a:endParaRPr lang="en-US" altLang="zh-CN" sz="2200" dirty="0"/>
          </a:p>
        </p:txBody>
      </p:sp>
      <p:sp>
        <p:nvSpPr>
          <p:cNvPr id="2" name="页脚占位符 1">
            <a:extLst>
              <a:ext uri="{FF2B5EF4-FFF2-40B4-BE49-F238E27FC236}">
                <a16:creationId xmlns:a16="http://schemas.microsoft.com/office/drawing/2014/main" id="{C25360C1-C024-954D-B094-C0569FA517CA}"/>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3FBF8168-D567-1C49-8A1C-785A65E99D8D}"/>
              </a:ext>
            </a:extLst>
          </p:cNvPr>
          <p:cNvSpPr>
            <a:spLocks noGrp="1"/>
          </p:cNvSpPr>
          <p:nvPr>
            <p:ph type="sldNum" sz="quarter" idx="12"/>
          </p:nvPr>
        </p:nvSpPr>
        <p:spPr/>
        <p:txBody>
          <a:bodyPr/>
          <a:lstStyle/>
          <a:p>
            <a:fld id="{5B3F3CCD-5AE8-4BDA-99FD-25BB3DCCC447}" type="slidenum">
              <a:rPr lang="zh-CN" altLang="en-US" smtClean="0"/>
              <a:t>35</a:t>
            </a:fld>
            <a:endParaRPr lang="zh-CN" altLang="en-US"/>
          </a:p>
        </p:txBody>
      </p:sp>
    </p:spTree>
    <p:extLst>
      <p:ext uri="{BB962C8B-B14F-4D97-AF65-F5344CB8AC3E}">
        <p14:creationId xmlns:p14="http://schemas.microsoft.com/office/powerpoint/2010/main" val="1058238001"/>
      </p:ext>
    </p:extLst>
  </p:cSld>
  <p:clrMapOvr>
    <a:masterClrMapping/>
  </p:clrMapOvr>
  <p:transition>
    <p:cover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16:creationId xmlns:a16="http://schemas.microsoft.com/office/drawing/2014/main" id="{A28BD01C-ADF3-134C-80F0-24C667C5DFCE}"/>
              </a:ext>
            </a:extLst>
          </p:cNvPr>
          <p:cNvSpPr>
            <a:spLocks noGrp="1" noChangeArrowheads="1"/>
          </p:cNvSpPr>
          <p:nvPr>
            <p:ph type="title"/>
          </p:nvPr>
        </p:nvSpPr>
        <p:spPr>
          <a:xfrm>
            <a:off x="664780" y="-1"/>
            <a:ext cx="6019800" cy="835573"/>
          </a:xfrm>
        </p:spPr>
        <p:txBody>
          <a:bodyPr/>
          <a:lstStyle/>
          <a:p>
            <a:r>
              <a:rPr lang="zh-CN" altLang="en-US" dirty="0">
                <a:latin typeface="隶书" pitchFamily="49" charset="-122"/>
              </a:rPr>
              <a:t>4.3.</a:t>
            </a:r>
            <a:r>
              <a:rPr lang="en-US" altLang="zh-CN" dirty="0">
                <a:latin typeface="隶书" pitchFamily="49" charset="-122"/>
              </a:rPr>
              <a:t>1</a:t>
            </a:r>
            <a:r>
              <a:rPr lang="zh-CN" altLang="en-US" dirty="0">
                <a:latin typeface="隶书" pitchFamily="49" charset="-122"/>
              </a:rPr>
              <a:t> 模块间的内聚</a:t>
            </a:r>
          </a:p>
        </p:txBody>
      </p:sp>
      <p:sp>
        <p:nvSpPr>
          <p:cNvPr id="5" name="Rectangle 3">
            <a:extLst>
              <a:ext uri="{FF2B5EF4-FFF2-40B4-BE49-F238E27FC236}">
                <a16:creationId xmlns:a16="http://schemas.microsoft.com/office/drawing/2014/main" id="{0C2C10B7-F174-9E40-A6B0-B49C0F366325}"/>
              </a:ext>
            </a:extLst>
          </p:cNvPr>
          <p:cNvSpPr txBox="1">
            <a:spLocks noChangeArrowheads="1"/>
          </p:cNvSpPr>
          <p:nvPr/>
        </p:nvSpPr>
        <p:spPr>
          <a:xfrm>
            <a:off x="664780" y="999029"/>
            <a:ext cx="10665372" cy="4949825"/>
          </a:xfrm>
          <a:prstGeom prst="rect">
            <a:avLst/>
          </a:prstGeom>
          <a:no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buNone/>
            </a:pPr>
            <a:r>
              <a:rPr lang="zh-CN" altLang="en-US" sz="2400" dirty="0">
                <a:effectLst>
                  <a:outerShdw blurRad="38100" dist="38100" dir="2700000" algn="tl">
                    <a:srgbClr val="C0C0C0"/>
                  </a:outerShdw>
                </a:effectLst>
              </a:rPr>
              <a:t>通信内聚 </a:t>
            </a:r>
            <a:r>
              <a:rPr lang="en-US" altLang="zh-CN" sz="2400" dirty="0">
                <a:effectLst>
                  <a:outerShdw blurRad="38100" dist="38100" dir="2700000" algn="tl">
                    <a:srgbClr val="C0C0C0"/>
                  </a:outerShdw>
                </a:effectLst>
              </a:rPr>
              <a:t>(Communication Cohesion)</a:t>
            </a:r>
          </a:p>
          <a:p>
            <a:r>
              <a:rPr lang="zh-CN" altLang="en-US" sz="2400" dirty="0"/>
              <a:t>如果一个模块内所有元素都使用</a:t>
            </a:r>
            <a:r>
              <a:rPr lang="zh-CN" altLang="en-US" sz="2400" dirty="0">
                <a:solidFill>
                  <a:schemeClr val="hlink"/>
                </a:solidFill>
              </a:rPr>
              <a:t>同一个输入</a:t>
            </a:r>
            <a:r>
              <a:rPr lang="zh-CN" altLang="en-US" sz="2400" dirty="0"/>
              <a:t>数据和（或）产生同一个的</a:t>
            </a:r>
            <a:r>
              <a:rPr lang="zh-CN" altLang="en-US" sz="2400" dirty="0">
                <a:solidFill>
                  <a:schemeClr val="hlink"/>
                </a:solidFill>
              </a:rPr>
              <a:t>输出</a:t>
            </a:r>
            <a:r>
              <a:rPr lang="zh-CN" altLang="en-US" sz="2400" dirty="0"/>
              <a:t>数据，则称之为通信内聚。通常，通信内聚模块是通过数据流图来定义的。</a:t>
            </a:r>
          </a:p>
          <a:p>
            <a:r>
              <a:rPr lang="zh-CN" altLang="en-US" sz="2400" dirty="0"/>
              <a:t>例如报表打印模块，各成分都从若干共同的数据来源接收数据，然后转换、汇总并打印出各种报表。 </a:t>
            </a:r>
            <a:endParaRPr lang="en-US" altLang="zh-CN" sz="2400" dirty="0"/>
          </a:p>
        </p:txBody>
      </p:sp>
      <p:grpSp>
        <p:nvGrpSpPr>
          <p:cNvPr id="6" name="组合 5">
            <a:extLst>
              <a:ext uri="{FF2B5EF4-FFF2-40B4-BE49-F238E27FC236}">
                <a16:creationId xmlns:a16="http://schemas.microsoft.com/office/drawing/2014/main" id="{50D5F28B-8840-DE46-A65A-B22F1F4D88A9}"/>
              </a:ext>
            </a:extLst>
          </p:cNvPr>
          <p:cNvGrpSpPr/>
          <p:nvPr/>
        </p:nvGrpSpPr>
        <p:grpSpPr>
          <a:xfrm>
            <a:off x="2543503" y="2892972"/>
            <a:ext cx="6726334" cy="3395910"/>
            <a:chOff x="1951747" y="261939"/>
            <a:chExt cx="8267499" cy="5292725"/>
          </a:xfrm>
        </p:grpSpPr>
        <p:sp>
          <p:nvSpPr>
            <p:cNvPr id="7" name="Oval 4">
              <a:extLst>
                <a:ext uri="{FF2B5EF4-FFF2-40B4-BE49-F238E27FC236}">
                  <a16:creationId xmlns:a16="http://schemas.microsoft.com/office/drawing/2014/main" id="{EAAE3FDE-DF8D-BE4B-B75D-E8F5A340D57C}"/>
                </a:ext>
              </a:extLst>
            </p:cNvPr>
            <p:cNvSpPr>
              <a:spLocks noChangeArrowheads="1"/>
            </p:cNvSpPr>
            <p:nvPr/>
          </p:nvSpPr>
          <p:spPr bwMode="auto">
            <a:xfrm>
              <a:off x="3141663" y="2468564"/>
              <a:ext cx="1477962" cy="1303337"/>
            </a:xfrm>
            <a:prstGeom prst="ellipse">
              <a:avLst/>
            </a:prstGeom>
            <a:solidFill>
              <a:srgbClr val="FFFFFF"/>
            </a:solidFill>
            <a:ln w="9525">
              <a:solidFill>
                <a:schemeClr val="tx1"/>
              </a:solidFill>
              <a:round/>
              <a:headEnd/>
              <a:tailEnd/>
            </a:ln>
          </p:spPr>
          <p:txBody>
            <a:bodyPr wrap="none" lIns="91430" tIns="45714" rIns="91430" bIns="45714" anchor="ct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a:solidFill>
                    <a:schemeClr val="tx2"/>
                  </a:solidFill>
                  <a:latin typeface="Times New Roman" panose="02020603050405020304" pitchFamily="18" charset="0"/>
                </a:rPr>
                <a:t>读文件</a:t>
              </a:r>
            </a:p>
          </p:txBody>
        </p:sp>
        <p:sp>
          <p:nvSpPr>
            <p:cNvPr id="8" name="Rectangle 5">
              <a:extLst>
                <a:ext uri="{FF2B5EF4-FFF2-40B4-BE49-F238E27FC236}">
                  <a16:creationId xmlns:a16="http://schemas.microsoft.com/office/drawing/2014/main" id="{5F4E7492-FC0C-BF42-A136-9B8C7DF839CF}"/>
                </a:ext>
              </a:extLst>
            </p:cNvPr>
            <p:cNvSpPr>
              <a:spLocks noChangeArrowheads="1"/>
            </p:cNvSpPr>
            <p:nvPr/>
          </p:nvSpPr>
          <p:spPr bwMode="auto">
            <a:xfrm>
              <a:off x="5111751" y="960439"/>
              <a:ext cx="2320925" cy="4594225"/>
            </a:xfrm>
            <a:prstGeom prst="rect">
              <a:avLst/>
            </a:prstGeom>
            <a:solidFill>
              <a:srgbClr val="FFFFFF"/>
            </a:solidFill>
            <a:ln w="9525">
              <a:solidFill>
                <a:schemeClr val="tx1"/>
              </a:solidFill>
              <a:miter lim="800000"/>
              <a:headEnd/>
              <a:tailEnd/>
            </a:ln>
          </p:spPr>
          <p:txBody>
            <a:bodyPr wrap="none" lIns="100142" tIns="50070" rIns="100142" bIns="50070"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2000"/>
            </a:p>
          </p:txBody>
        </p:sp>
        <p:sp>
          <p:nvSpPr>
            <p:cNvPr id="9" name="Oval 6">
              <a:extLst>
                <a:ext uri="{FF2B5EF4-FFF2-40B4-BE49-F238E27FC236}">
                  <a16:creationId xmlns:a16="http://schemas.microsoft.com/office/drawing/2014/main" id="{68B736B8-FABE-A947-B27E-6BED6A628291}"/>
                </a:ext>
              </a:extLst>
            </p:cNvPr>
            <p:cNvSpPr>
              <a:spLocks noChangeArrowheads="1"/>
            </p:cNvSpPr>
            <p:nvPr/>
          </p:nvSpPr>
          <p:spPr bwMode="auto">
            <a:xfrm>
              <a:off x="5322888" y="1165225"/>
              <a:ext cx="1757362" cy="1028700"/>
            </a:xfrm>
            <a:prstGeom prst="ellipse">
              <a:avLst/>
            </a:prstGeom>
            <a:solidFill>
              <a:srgbClr val="FFFFFF"/>
            </a:solidFill>
            <a:ln w="9525">
              <a:solidFill>
                <a:schemeClr val="tx1"/>
              </a:solidFill>
              <a:round/>
              <a:headEnd/>
              <a:tailEnd/>
            </a:ln>
          </p:spPr>
          <p:txBody>
            <a:bodyPr wrap="none" lIns="91430" tIns="45714" rIns="91430" bIns="45714" anchor="ct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a:solidFill>
                    <a:schemeClr val="tx2"/>
                  </a:solidFill>
                  <a:latin typeface="Times New Roman" panose="02020603050405020304" pitchFamily="18" charset="0"/>
                </a:rPr>
                <a:t>打印检</a:t>
              </a:r>
            </a:p>
            <a:p>
              <a:pPr algn="ctr" eaLnBrk="1" hangingPunct="1"/>
              <a:r>
                <a:rPr lang="zh-CN" altLang="en-US" sz="2000">
                  <a:solidFill>
                    <a:schemeClr val="tx2"/>
                  </a:solidFill>
                  <a:latin typeface="Times New Roman" panose="02020603050405020304" pitchFamily="18" charset="0"/>
                </a:rPr>
                <a:t>验结果</a:t>
              </a:r>
            </a:p>
          </p:txBody>
        </p:sp>
        <p:sp>
          <p:nvSpPr>
            <p:cNvPr id="10" name="Oval 7">
              <a:extLst>
                <a:ext uri="{FF2B5EF4-FFF2-40B4-BE49-F238E27FC236}">
                  <a16:creationId xmlns:a16="http://schemas.microsoft.com/office/drawing/2014/main" id="{2D602034-9B60-B641-BAFA-C770ECD6DABC}"/>
                </a:ext>
              </a:extLst>
            </p:cNvPr>
            <p:cNvSpPr>
              <a:spLocks noChangeArrowheads="1"/>
            </p:cNvSpPr>
            <p:nvPr/>
          </p:nvSpPr>
          <p:spPr bwMode="auto">
            <a:xfrm>
              <a:off x="5392738" y="2606676"/>
              <a:ext cx="1687512" cy="1096963"/>
            </a:xfrm>
            <a:prstGeom prst="ellipse">
              <a:avLst/>
            </a:prstGeom>
            <a:solidFill>
              <a:srgbClr val="FFFFFF"/>
            </a:solidFill>
            <a:ln w="9525">
              <a:solidFill>
                <a:schemeClr val="tx1"/>
              </a:solidFill>
              <a:round/>
              <a:headEnd/>
              <a:tailEnd/>
            </a:ln>
          </p:spPr>
          <p:txBody>
            <a:bodyPr wrap="none" lIns="91430" tIns="45714" rIns="91430" bIns="45714" anchor="ct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dirty="0">
                  <a:solidFill>
                    <a:schemeClr val="tx2"/>
                  </a:solidFill>
                  <a:latin typeface="Times New Roman" panose="02020603050405020304" pitchFamily="18" charset="0"/>
                </a:rPr>
                <a:t>计算</a:t>
              </a:r>
              <a:r>
                <a:rPr lang="en-US" altLang="zh-CN" sz="2000" dirty="0">
                  <a:solidFill>
                    <a:schemeClr val="tx2"/>
                  </a:solidFill>
                  <a:latin typeface="Times New Roman" panose="02020603050405020304" pitchFamily="18" charset="0"/>
                </a:rPr>
                <a:t>A</a:t>
              </a:r>
            </a:p>
          </p:txBody>
        </p:sp>
        <p:sp>
          <p:nvSpPr>
            <p:cNvPr id="11" name="Oval 8">
              <a:extLst>
                <a:ext uri="{FF2B5EF4-FFF2-40B4-BE49-F238E27FC236}">
                  <a16:creationId xmlns:a16="http://schemas.microsoft.com/office/drawing/2014/main" id="{574B521F-971D-E846-A2CE-CA64BC60D892}"/>
                </a:ext>
              </a:extLst>
            </p:cNvPr>
            <p:cNvSpPr>
              <a:spLocks noChangeArrowheads="1"/>
            </p:cNvSpPr>
            <p:nvPr/>
          </p:nvSpPr>
          <p:spPr bwMode="auto">
            <a:xfrm>
              <a:off x="5392738" y="4114801"/>
              <a:ext cx="1828800" cy="1165225"/>
            </a:xfrm>
            <a:prstGeom prst="ellipse">
              <a:avLst/>
            </a:prstGeom>
            <a:solidFill>
              <a:srgbClr val="FFFFFF"/>
            </a:solidFill>
            <a:ln w="9525">
              <a:solidFill>
                <a:schemeClr val="tx1"/>
              </a:solidFill>
              <a:round/>
              <a:headEnd/>
              <a:tailEnd/>
            </a:ln>
          </p:spPr>
          <p:txBody>
            <a:bodyPr wrap="none" lIns="91430" tIns="45714" rIns="91430" bIns="45714" anchor="ct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a:solidFill>
                    <a:schemeClr val="tx2"/>
                  </a:solidFill>
                  <a:latin typeface="Times New Roman" panose="02020603050405020304" pitchFamily="18" charset="0"/>
                </a:rPr>
                <a:t>计算</a:t>
              </a:r>
              <a:r>
                <a:rPr lang="en-US" altLang="zh-CN" sz="2000">
                  <a:solidFill>
                    <a:schemeClr val="tx2"/>
                  </a:solidFill>
                  <a:latin typeface="Times New Roman" panose="02020603050405020304" pitchFamily="18" charset="0"/>
                </a:rPr>
                <a:t>B</a:t>
              </a:r>
            </a:p>
          </p:txBody>
        </p:sp>
        <p:sp>
          <p:nvSpPr>
            <p:cNvPr id="12" name="Oval 9">
              <a:extLst>
                <a:ext uri="{FF2B5EF4-FFF2-40B4-BE49-F238E27FC236}">
                  <a16:creationId xmlns:a16="http://schemas.microsoft.com/office/drawing/2014/main" id="{335E8856-B6B1-6844-803D-4447638F601B}"/>
                </a:ext>
              </a:extLst>
            </p:cNvPr>
            <p:cNvSpPr>
              <a:spLocks noChangeArrowheads="1"/>
            </p:cNvSpPr>
            <p:nvPr/>
          </p:nvSpPr>
          <p:spPr bwMode="auto">
            <a:xfrm>
              <a:off x="7994650" y="2743200"/>
              <a:ext cx="1125538" cy="1028700"/>
            </a:xfrm>
            <a:prstGeom prst="ellipse">
              <a:avLst/>
            </a:prstGeom>
            <a:solidFill>
              <a:srgbClr val="FFFFFF"/>
            </a:solidFill>
            <a:ln w="9525">
              <a:solidFill>
                <a:schemeClr val="tx1"/>
              </a:solidFill>
              <a:round/>
              <a:headEnd/>
              <a:tailEnd/>
            </a:ln>
          </p:spPr>
          <p:txBody>
            <a:bodyPr wrap="none" lIns="91430" tIns="45714" rIns="91430" bIns="45714" anchor="ct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a:solidFill>
                    <a:schemeClr val="tx2"/>
                  </a:solidFill>
                  <a:latin typeface="Times New Roman" panose="02020603050405020304" pitchFamily="18" charset="0"/>
                </a:rPr>
                <a:t>合并</a:t>
              </a:r>
            </a:p>
          </p:txBody>
        </p:sp>
        <p:sp>
          <p:nvSpPr>
            <p:cNvPr id="13" name="Text Box 10">
              <a:extLst>
                <a:ext uri="{FF2B5EF4-FFF2-40B4-BE49-F238E27FC236}">
                  <a16:creationId xmlns:a16="http://schemas.microsoft.com/office/drawing/2014/main" id="{F1D18934-FDFD-0647-94B8-A1C71C4BE6B0}"/>
                </a:ext>
              </a:extLst>
            </p:cNvPr>
            <p:cNvSpPr txBox="1">
              <a:spLocks noChangeArrowheads="1"/>
            </p:cNvSpPr>
            <p:nvPr/>
          </p:nvSpPr>
          <p:spPr bwMode="auto">
            <a:xfrm>
              <a:off x="9688005" y="2708275"/>
              <a:ext cx="531241" cy="1333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4" rIns="91430" bIns="45714">
              <a:spAutoFit/>
            </a:bodyP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a:solidFill>
                    <a:schemeClr val="tx2"/>
                  </a:solidFill>
                  <a:latin typeface="Times New Roman" panose="02020603050405020304" pitchFamily="18" charset="0"/>
                </a:rPr>
                <a:t>新</a:t>
              </a:r>
            </a:p>
            <a:p>
              <a:pPr algn="ctr" eaLnBrk="1" hangingPunct="1"/>
              <a:r>
                <a:rPr lang="zh-CN" altLang="en-US" sz="2000">
                  <a:solidFill>
                    <a:schemeClr val="tx2"/>
                  </a:solidFill>
                  <a:latin typeface="Times New Roman" panose="02020603050405020304" pitchFamily="18" charset="0"/>
                </a:rPr>
                <a:t>文</a:t>
              </a:r>
            </a:p>
            <a:p>
              <a:pPr algn="ctr" eaLnBrk="1" hangingPunct="1"/>
              <a:r>
                <a:rPr lang="zh-CN" altLang="en-US" sz="2000">
                  <a:solidFill>
                    <a:schemeClr val="tx2"/>
                  </a:solidFill>
                  <a:latin typeface="Times New Roman" panose="02020603050405020304" pitchFamily="18" charset="0"/>
                </a:rPr>
                <a:t>件</a:t>
              </a:r>
            </a:p>
          </p:txBody>
        </p:sp>
        <p:sp>
          <p:nvSpPr>
            <p:cNvPr id="14" name="Line 11">
              <a:extLst>
                <a:ext uri="{FF2B5EF4-FFF2-40B4-BE49-F238E27FC236}">
                  <a16:creationId xmlns:a16="http://schemas.microsoft.com/office/drawing/2014/main" id="{EEFC7D2A-0B94-3C44-AEC6-2953DCCB5EF8}"/>
                </a:ext>
              </a:extLst>
            </p:cNvPr>
            <p:cNvSpPr>
              <a:spLocks noChangeShapeType="1"/>
            </p:cNvSpPr>
            <p:nvPr/>
          </p:nvSpPr>
          <p:spPr bwMode="auto">
            <a:xfrm>
              <a:off x="4619626" y="3154363"/>
              <a:ext cx="7731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00142" tIns="50070" rIns="100142" bIns="50070" anchor="ctr"/>
            <a:lstStyle/>
            <a:p>
              <a:endParaRPr lang="zh-CN" altLang="en-US" sz="2000"/>
            </a:p>
          </p:txBody>
        </p:sp>
        <p:sp>
          <p:nvSpPr>
            <p:cNvPr id="15" name="Line 12">
              <a:extLst>
                <a:ext uri="{FF2B5EF4-FFF2-40B4-BE49-F238E27FC236}">
                  <a16:creationId xmlns:a16="http://schemas.microsoft.com/office/drawing/2014/main" id="{E1439C8F-4CFD-2E45-8F82-A2A047254433}"/>
                </a:ext>
              </a:extLst>
            </p:cNvPr>
            <p:cNvSpPr>
              <a:spLocks noChangeShapeType="1"/>
            </p:cNvSpPr>
            <p:nvPr/>
          </p:nvSpPr>
          <p:spPr bwMode="auto">
            <a:xfrm flipV="1">
              <a:off x="4548188" y="1920875"/>
              <a:ext cx="914400" cy="890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00142" tIns="50070" rIns="100142" bIns="50070" anchor="ctr"/>
            <a:lstStyle/>
            <a:p>
              <a:endParaRPr lang="zh-CN" altLang="en-US" sz="2000"/>
            </a:p>
          </p:txBody>
        </p:sp>
        <p:sp>
          <p:nvSpPr>
            <p:cNvPr id="16" name="Line 13">
              <a:extLst>
                <a:ext uri="{FF2B5EF4-FFF2-40B4-BE49-F238E27FC236}">
                  <a16:creationId xmlns:a16="http://schemas.microsoft.com/office/drawing/2014/main" id="{1CE4A949-2E16-354C-AACD-5B2DE4C95BA9}"/>
                </a:ext>
              </a:extLst>
            </p:cNvPr>
            <p:cNvSpPr>
              <a:spLocks noChangeShapeType="1"/>
            </p:cNvSpPr>
            <p:nvPr/>
          </p:nvSpPr>
          <p:spPr bwMode="auto">
            <a:xfrm>
              <a:off x="4478338" y="3497264"/>
              <a:ext cx="984250" cy="9604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00142" tIns="50070" rIns="100142" bIns="50070" anchor="ctr"/>
            <a:lstStyle/>
            <a:p>
              <a:endParaRPr lang="zh-CN" altLang="en-US" sz="2000"/>
            </a:p>
          </p:txBody>
        </p:sp>
        <p:sp>
          <p:nvSpPr>
            <p:cNvPr id="17" name="Line 14">
              <a:extLst>
                <a:ext uri="{FF2B5EF4-FFF2-40B4-BE49-F238E27FC236}">
                  <a16:creationId xmlns:a16="http://schemas.microsoft.com/office/drawing/2014/main" id="{3F713985-CC40-D444-BD23-CECD219EDCCC}"/>
                </a:ext>
              </a:extLst>
            </p:cNvPr>
            <p:cNvSpPr>
              <a:spLocks noChangeShapeType="1"/>
            </p:cNvSpPr>
            <p:nvPr/>
          </p:nvSpPr>
          <p:spPr bwMode="auto">
            <a:xfrm>
              <a:off x="7080250" y="3222625"/>
              <a:ext cx="914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00142" tIns="50070" rIns="100142" bIns="50070" anchor="ctr"/>
            <a:lstStyle/>
            <a:p>
              <a:endParaRPr lang="zh-CN" altLang="en-US" sz="2000"/>
            </a:p>
          </p:txBody>
        </p:sp>
        <p:sp>
          <p:nvSpPr>
            <p:cNvPr id="18" name="Line 15">
              <a:extLst>
                <a:ext uri="{FF2B5EF4-FFF2-40B4-BE49-F238E27FC236}">
                  <a16:creationId xmlns:a16="http://schemas.microsoft.com/office/drawing/2014/main" id="{5422D6FC-F552-184E-9561-9A7907656191}"/>
                </a:ext>
              </a:extLst>
            </p:cNvPr>
            <p:cNvSpPr>
              <a:spLocks noChangeShapeType="1"/>
            </p:cNvSpPr>
            <p:nvPr/>
          </p:nvSpPr>
          <p:spPr bwMode="auto">
            <a:xfrm flipV="1">
              <a:off x="7221538" y="3565525"/>
              <a:ext cx="773112" cy="10985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00142" tIns="50070" rIns="100142" bIns="50070" anchor="ctr"/>
            <a:lstStyle/>
            <a:p>
              <a:endParaRPr lang="zh-CN" altLang="en-US" sz="2000"/>
            </a:p>
          </p:txBody>
        </p:sp>
        <p:sp>
          <p:nvSpPr>
            <p:cNvPr id="19" name="Line 16">
              <a:extLst>
                <a:ext uri="{FF2B5EF4-FFF2-40B4-BE49-F238E27FC236}">
                  <a16:creationId xmlns:a16="http://schemas.microsoft.com/office/drawing/2014/main" id="{2DBBD6CF-F157-7049-9686-49CA40819156}"/>
                </a:ext>
              </a:extLst>
            </p:cNvPr>
            <p:cNvSpPr>
              <a:spLocks noChangeShapeType="1"/>
            </p:cNvSpPr>
            <p:nvPr/>
          </p:nvSpPr>
          <p:spPr bwMode="auto">
            <a:xfrm>
              <a:off x="9120188" y="3292475"/>
              <a:ext cx="563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00142" tIns="50070" rIns="100142" bIns="50070" anchor="ctr"/>
            <a:lstStyle/>
            <a:p>
              <a:endParaRPr lang="zh-CN" altLang="en-US" sz="2000"/>
            </a:p>
          </p:txBody>
        </p:sp>
        <p:sp>
          <p:nvSpPr>
            <p:cNvPr id="20" name="Line 17">
              <a:extLst>
                <a:ext uri="{FF2B5EF4-FFF2-40B4-BE49-F238E27FC236}">
                  <a16:creationId xmlns:a16="http://schemas.microsoft.com/office/drawing/2014/main" id="{46E7DA3C-BDA1-3F4B-8E56-09603342629E}"/>
                </a:ext>
              </a:extLst>
            </p:cNvPr>
            <p:cNvSpPr>
              <a:spLocks noChangeShapeType="1"/>
            </p:cNvSpPr>
            <p:nvPr/>
          </p:nvSpPr>
          <p:spPr bwMode="auto">
            <a:xfrm>
              <a:off x="2508251" y="3086100"/>
              <a:ext cx="6334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00142" tIns="50070" rIns="100142" bIns="50070" anchor="ctr"/>
            <a:lstStyle/>
            <a:p>
              <a:endParaRPr lang="zh-CN" altLang="en-US" sz="2000"/>
            </a:p>
          </p:txBody>
        </p:sp>
        <p:sp>
          <p:nvSpPr>
            <p:cNvPr id="21" name="Text Box 18">
              <a:extLst>
                <a:ext uri="{FF2B5EF4-FFF2-40B4-BE49-F238E27FC236}">
                  <a16:creationId xmlns:a16="http://schemas.microsoft.com/office/drawing/2014/main" id="{AA03FD2C-8668-D944-914F-4675C1BCFCDA}"/>
                </a:ext>
              </a:extLst>
            </p:cNvPr>
            <p:cNvSpPr txBox="1">
              <a:spLocks noChangeArrowheads="1"/>
            </p:cNvSpPr>
            <p:nvPr/>
          </p:nvSpPr>
          <p:spPr bwMode="auto">
            <a:xfrm>
              <a:off x="1951747" y="2725211"/>
              <a:ext cx="593016" cy="79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lIns="91430" tIns="45714" rIns="91430" bIns="45714">
              <a:spAutoFit/>
            </a:bodyP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a:solidFill>
                    <a:schemeClr val="tx2"/>
                  </a:solidFill>
                  <a:latin typeface="Times New Roman" panose="02020603050405020304" pitchFamily="18" charset="0"/>
                </a:rPr>
                <a:t>文件</a:t>
              </a:r>
            </a:p>
          </p:txBody>
        </p:sp>
        <p:sp>
          <p:nvSpPr>
            <p:cNvPr id="22" name="Text Box 19">
              <a:extLst>
                <a:ext uri="{FF2B5EF4-FFF2-40B4-BE49-F238E27FC236}">
                  <a16:creationId xmlns:a16="http://schemas.microsoft.com/office/drawing/2014/main" id="{B6457953-B1E8-C34A-A1A5-F19EF9E3BB25}"/>
                </a:ext>
              </a:extLst>
            </p:cNvPr>
            <p:cNvSpPr txBox="1">
              <a:spLocks noChangeArrowheads="1"/>
            </p:cNvSpPr>
            <p:nvPr/>
          </p:nvSpPr>
          <p:spPr bwMode="auto">
            <a:xfrm>
              <a:off x="5247102" y="261939"/>
              <a:ext cx="2075620" cy="525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4" rIns="91430" bIns="45714">
              <a:spAutoFit/>
            </a:bodyP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a:solidFill>
                    <a:schemeClr val="tx2"/>
                  </a:solidFill>
                  <a:latin typeface="Times New Roman" panose="02020603050405020304" pitchFamily="18" charset="0"/>
                </a:rPr>
                <a:t>加工记录模块</a:t>
              </a:r>
            </a:p>
          </p:txBody>
        </p:sp>
      </p:grpSp>
      <p:sp>
        <p:nvSpPr>
          <p:cNvPr id="2" name="页脚占位符 1">
            <a:extLst>
              <a:ext uri="{FF2B5EF4-FFF2-40B4-BE49-F238E27FC236}">
                <a16:creationId xmlns:a16="http://schemas.microsoft.com/office/drawing/2014/main" id="{07796C18-015B-6A4F-B96A-810FA5A9291B}"/>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4EA423C6-57AC-7D45-AE6E-F649A9BB5457}"/>
              </a:ext>
            </a:extLst>
          </p:cNvPr>
          <p:cNvSpPr>
            <a:spLocks noGrp="1"/>
          </p:cNvSpPr>
          <p:nvPr>
            <p:ph type="sldNum" sz="quarter" idx="12"/>
          </p:nvPr>
        </p:nvSpPr>
        <p:spPr/>
        <p:txBody>
          <a:bodyPr/>
          <a:lstStyle/>
          <a:p>
            <a:fld id="{5B3F3CCD-5AE8-4BDA-99FD-25BB3DCCC447}" type="slidenum">
              <a:rPr lang="zh-CN" altLang="en-US" smtClean="0"/>
              <a:t>36</a:t>
            </a:fld>
            <a:endParaRPr lang="zh-CN" altLang="en-US"/>
          </a:p>
        </p:txBody>
      </p:sp>
    </p:spTree>
    <p:extLst>
      <p:ext uri="{BB962C8B-B14F-4D97-AF65-F5344CB8AC3E}">
        <p14:creationId xmlns:p14="http://schemas.microsoft.com/office/powerpoint/2010/main" val="559623161"/>
      </p:ext>
    </p:extLst>
  </p:cSld>
  <p:clrMapOvr>
    <a:masterClrMapping/>
  </p:clrMapOvr>
  <p:transition>
    <p:cover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16:creationId xmlns:a16="http://schemas.microsoft.com/office/drawing/2014/main" id="{A28BD01C-ADF3-134C-80F0-24C667C5DFCE}"/>
              </a:ext>
            </a:extLst>
          </p:cNvPr>
          <p:cNvSpPr>
            <a:spLocks noGrp="1" noChangeArrowheads="1"/>
          </p:cNvSpPr>
          <p:nvPr>
            <p:ph type="title"/>
          </p:nvPr>
        </p:nvSpPr>
        <p:spPr>
          <a:xfrm>
            <a:off x="664780" y="-1"/>
            <a:ext cx="6019800" cy="835573"/>
          </a:xfrm>
        </p:spPr>
        <p:txBody>
          <a:bodyPr/>
          <a:lstStyle/>
          <a:p>
            <a:r>
              <a:rPr lang="zh-CN" altLang="en-US" dirty="0">
                <a:latin typeface="隶书" pitchFamily="49" charset="-122"/>
              </a:rPr>
              <a:t>4.3.</a:t>
            </a:r>
            <a:r>
              <a:rPr lang="en-US" altLang="zh-CN" dirty="0">
                <a:latin typeface="隶书" pitchFamily="49" charset="-122"/>
              </a:rPr>
              <a:t>1</a:t>
            </a:r>
            <a:r>
              <a:rPr lang="zh-CN" altLang="en-US" dirty="0">
                <a:latin typeface="隶书" pitchFamily="49" charset="-122"/>
              </a:rPr>
              <a:t> 模块间的内聚</a:t>
            </a:r>
          </a:p>
        </p:txBody>
      </p:sp>
      <p:sp>
        <p:nvSpPr>
          <p:cNvPr id="5" name="Rectangle 3">
            <a:extLst>
              <a:ext uri="{FF2B5EF4-FFF2-40B4-BE49-F238E27FC236}">
                <a16:creationId xmlns:a16="http://schemas.microsoft.com/office/drawing/2014/main" id="{0C2C10B7-F174-9E40-A6B0-B49C0F366325}"/>
              </a:ext>
            </a:extLst>
          </p:cNvPr>
          <p:cNvSpPr txBox="1">
            <a:spLocks noChangeArrowheads="1"/>
          </p:cNvSpPr>
          <p:nvPr/>
        </p:nvSpPr>
        <p:spPr>
          <a:xfrm>
            <a:off x="664780" y="999029"/>
            <a:ext cx="10665372" cy="4949825"/>
          </a:xfrm>
          <a:prstGeom prst="rect">
            <a:avLst/>
          </a:prstGeom>
          <a:no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buNone/>
            </a:pPr>
            <a:r>
              <a:rPr lang="zh-CN" altLang="en-US" sz="2400" dirty="0">
                <a:effectLst>
                  <a:outerShdw blurRad="38100" dist="38100" dir="2700000" algn="tl">
                    <a:srgbClr val="C0C0C0"/>
                  </a:outerShdw>
                </a:effectLst>
              </a:rPr>
              <a:t>过程内聚 </a:t>
            </a:r>
            <a:r>
              <a:rPr lang="en-US" altLang="zh-CN" sz="2400" dirty="0">
                <a:effectLst>
                  <a:outerShdw blurRad="38100" dist="38100" dir="2700000" algn="tl">
                    <a:srgbClr val="C0C0C0"/>
                  </a:outerShdw>
                </a:effectLst>
              </a:rPr>
              <a:t>(Procedural Cohesion)</a:t>
            </a:r>
          </a:p>
          <a:p>
            <a:r>
              <a:rPr lang="zh-CN" altLang="en-US" sz="2400" dirty="0"/>
              <a:t>如果</a:t>
            </a:r>
            <a:r>
              <a:rPr lang="zh-CN" altLang="en-US" sz="2400" dirty="0">
                <a:latin typeface="楷体_GB2312" pitchFamily="49" charset="-122"/>
              </a:rPr>
              <a:t>一个模块内的处理元素是相关的，而且必须以特定次序执行，则称为过程内聚。</a:t>
            </a:r>
            <a:endParaRPr lang="en-US" altLang="zh-CN" sz="2400" dirty="0">
              <a:latin typeface="楷体_GB2312" pitchFamily="49" charset="-122"/>
            </a:endParaRPr>
          </a:p>
          <a:p>
            <a:endParaRPr lang="zh-CN" altLang="en-US" sz="2400" dirty="0"/>
          </a:p>
          <a:p>
            <a:r>
              <a:rPr lang="zh-CN" altLang="en-US" sz="2400" dirty="0"/>
              <a:t>使用流程图作为工具设计程序时，把流程图中的某一部分划出组成模块，就得到过程内聚模块。</a:t>
            </a:r>
          </a:p>
          <a:p>
            <a:r>
              <a:rPr lang="zh-CN" altLang="en-US" sz="2400" dirty="0"/>
              <a:t>例如，把流程图中的循环部分、判定部分、计算部分分成三个模块，这三个模块都是过程内聚模块。</a:t>
            </a:r>
          </a:p>
        </p:txBody>
      </p:sp>
      <p:sp>
        <p:nvSpPr>
          <p:cNvPr id="2" name="页脚占位符 1">
            <a:extLst>
              <a:ext uri="{FF2B5EF4-FFF2-40B4-BE49-F238E27FC236}">
                <a16:creationId xmlns:a16="http://schemas.microsoft.com/office/drawing/2014/main" id="{0BACBE40-B707-8642-8F76-34118EDE5072}"/>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5432605D-A8F4-954F-A44E-9F8F6E3B4F09}"/>
              </a:ext>
            </a:extLst>
          </p:cNvPr>
          <p:cNvSpPr>
            <a:spLocks noGrp="1"/>
          </p:cNvSpPr>
          <p:nvPr>
            <p:ph type="sldNum" sz="quarter" idx="12"/>
          </p:nvPr>
        </p:nvSpPr>
        <p:spPr/>
        <p:txBody>
          <a:bodyPr/>
          <a:lstStyle/>
          <a:p>
            <a:fld id="{5B3F3CCD-5AE8-4BDA-99FD-25BB3DCCC447}" type="slidenum">
              <a:rPr lang="zh-CN" altLang="en-US" smtClean="0"/>
              <a:t>37</a:t>
            </a:fld>
            <a:endParaRPr lang="zh-CN" altLang="en-US"/>
          </a:p>
        </p:txBody>
      </p:sp>
    </p:spTree>
    <p:extLst>
      <p:ext uri="{BB962C8B-B14F-4D97-AF65-F5344CB8AC3E}">
        <p14:creationId xmlns:p14="http://schemas.microsoft.com/office/powerpoint/2010/main" val="2179965738"/>
      </p:ext>
    </p:extLst>
  </p:cSld>
  <p:clrMapOvr>
    <a:masterClrMapping/>
  </p:clrMapOvr>
  <p:transition>
    <p:cover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16:creationId xmlns:a16="http://schemas.microsoft.com/office/drawing/2014/main" id="{A28BD01C-ADF3-134C-80F0-24C667C5DFCE}"/>
              </a:ext>
            </a:extLst>
          </p:cNvPr>
          <p:cNvSpPr>
            <a:spLocks noGrp="1" noChangeArrowheads="1"/>
          </p:cNvSpPr>
          <p:nvPr>
            <p:ph type="title"/>
          </p:nvPr>
        </p:nvSpPr>
        <p:spPr>
          <a:xfrm>
            <a:off x="664780" y="-1"/>
            <a:ext cx="6019800" cy="835573"/>
          </a:xfrm>
        </p:spPr>
        <p:txBody>
          <a:bodyPr/>
          <a:lstStyle/>
          <a:p>
            <a:r>
              <a:rPr lang="zh-CN" altLang="en-US" dirty="0">
                <a:latin typeface="隶书" pitchFamily="49" charset="-122"/>
              </a:rPr>
              <a:t>4.3.</a:t>
            </a:r>
            <a:r>
              <a:rPr lang="en-US" altLang="zh-CN" dirty="0">
                <a:latin typeface="隶书" pitchFamily="49" charset="-122"/>
              </a:rPr>
              <a:t>1</a:t>
            </a:r>
            <a:r>
              <a:rPr lang="zh-CN" altLang="en-US" dirty="0">
                <a:latin typeface="隶书" pitchFamily="49" charset="-122"/>
              </a:rPr>
              <a:t> 模块间的内聚</a:t>
            </a:r>
          </a:p>
        </p:txBody>
      </p:sp>
      <p:sp>
        <p:nvSpPr>
          <p:cNvPr id="5" name="Rectangle 3">
            <a:extLst>
              <a:ext uri="{FF2B5EF4-FFF2-40B4-BE49-F238E27FC236}">
                <a16:creationId xmlns:a16="http://schemas.microsoft.com/office/drawing/2014/main" id="{0C2C10B7-F174-9E40-A6B0-B49C0F366325}"/>
              </a:ext>
            </a:extLst>
          </p:cNvPr>
          <p:cNvSpPr txBox="1">
            <a:spLocks noChangeArrowheads="1"/>
          </p:cNvSpPr>
          <p:nvPr/>
        </p:nvSpPr>
        <p:spPr>
          <a:xfrm>
            <a:off x="664780" y="999029"/>
            <a:ext cx="10665372" cy="4949825"/>
          </a:xfrm>
          <a:prstGeom prst="rect">
            <a:avLst/>
          </a:prstGeom>
          <a:no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buNone/>
            </a:pPr>
            <a:r>
              <a:rPr lang="zh-CN" altLang="en-US" sz="2400" dirty="0">
                <a:effectLst>
                  <a:outerShdw blurRad="38100" dist="38100" dir="2700000" algn="tl">
                    <a:srgbClr val="C0C0C0"/>
                  </a:outerShdw>
                </a:effectLst>
              </a:rPr>
              <a:t>时间内聚 </a:t>
            </a:r>
            <a:r>
              <a:rPr lang="en-US" altLang="zh-CN" sz="2400" dirty="0">
                <a:effectLst>
                  <a:outerShdw blurRad="38100" dist="38100" dir="2700000" algn="tl">
                    <a:srgbClr val="C0C0C0"/>
                  </a:outerShdw>
                </a:effectLst>
              </a:rPr>
              <a:t>(Time Cohesion)</a:t>
            </a:r>
          </a:p>
          <a:p>
            <a:r>
              <a:rPr lang="zh-CN" altLang="en-US" sz="2400" dirty="0"/>
              <a:t>如果一个模块包含的任务必须在同一段时间内执行，则称为时间内聚。时间内聚属于低内聚。</a:t>
            </a:r>
            <a:endParaRPr lang="en-US" altLang="zh-CN" sz="2400" dirty="0"/>
          </a:p>
          <a:p>
            <a:endParaRPr lang="zh-CN" altLang="en-US" sz="2400" dirty="0"/>
          </a:p>
          <a:p>
            <a:r>
              <a:rPr lang="zh-CN" altLang="en-US" sz="2400" dirty="0"/>
              <a:t>例如，模块完成各种初始化工作</a:t>
            </a:r>
          </a:p>
        </p:txBody>
      </p:sp>
      <p:graphicFrame>
        <p:nvGraphicFramePr>
          <p:cNvPr id="6" name="对象 5">
            <a:extLst>
              <a:ext uri="{FF2B5EF4-FFF2-40B4-BE49-F238E27FC236}">
                <a16:creationId xmlns:a16="http://schemas.microsoft.com/office/drawing/2014/main" id="{A71BC474-FF28-A248-8F4E-2AEBB09349B9}"/>
              </a:ext>
            </a:extLst>
          </p:cNvPr>
          <p:cNvGraphicFramePr>
            <a:graphicFrameLocks noChangeAspect="1"/>
          </p:cNvGraphicFramePr>
          <p:nvPr>
            <p:extLst>
              <p:ext uri="{D42A27DB-BD31-4B8C-83A1-F6EECF244321}">
                <p14:modId xmlns:p14="http://schemas.microsoft.com/office/powerpoint/2010/main" val="1929866569"/>
              </p:ext>
            </p:extLst>
          </p:nvPr>
        </p:nvGraphicFramePr>
        <p:xfrm>
          <a:off x="7786994" y="2288458"/>
          <a:ext cx="3200400" cy="3823853"/>
        </p:xfrm>
        <a:graphic>
          <a:graphicData uri="http://schemas.openxmlformats.org/presentationml/2006/ole">
            <mc:AlternateContent xmlns:mc="http://schemas.openxmlformats.org/markup-compatibility/2006">
              <mc:Choice xmlns:v="urn:schemas-microsoft-com:vml" Requires="v">
                <p:oleObj spid="_x0000_s139305" r:id="rId4" imgW="1695483" imgH="2028436" progId="Visio.Drawing.15">
                  <p:embed/>
                </p:oleObj>
              </mc:Choice>
              <mc:Fallback>
                <p:oleObj r:id="rId4" imgW="1695483" imgH="2028436" progId="Visio.Drawing.15">
                  <p:embed/>
                  <p:pic>
                    <p:nvPicPr>
                      <p:cNvPr id="8" name="对象 7">
                        <a:extLst>
                          <a:ext uri="{FF2B5EF4-FFF2-40B4-BE49-F238E27FC236}">
                            <a16:creationId xmlns:a16="http://schemas.microsoft.com/office/drawing/2014/main" id="{934B4C7D-95F7-4C56-87E3-1614380A33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6994" y="2288458"/>
                        <a:ext cx="3200400" cy="3823853"/>
                      </a:xfrm>
                      <a:prstGeom prst="rect">
                        <a:avLst/>
                      </a:prstGeom>
                      <a:noFill/>
                    </p:spPr>
                  </p:pic>
                </p:oleObj>
              </mc:Fallback>
            </mc:AlternateContent>
          </a:graphicData>
        </a:graphic>
      </p:graphicFrame>
      <p:sp>
        <p:nvSpPr>
          <p:cNvPr id="2" name="页脚占位符 1">
            <a:extLst>
              <a:ext uri="{FF2B5EF4-FFF2-40B4-BE49-F238E27FC236}">
                <a16:creationId xmlns:a16="http://schemas.microsoft.com/office/drawing/2014/main" id="{862FD9B4-B693-1D49-A96C-430D4ADBA0F4}"/>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1279A372-B006-AC47-82BC-906980950EEF}"/>
              </a:ext>
            </a:extLst>
          </p:cNvPr>
          <p:cNvSpPr>
            <a:spLocks noGrp="1"/>
          </p:cNvSpPr>
          <p:nvPr>
            <p:ph type="sldNum" sz="quarter" idx="12"/>
          </p:nvPr>
        </p:nvSpPr>
        <p:spPr/>
        <p:txBody>
          <a:bodyPr/>
          <a:lstStyle/>
          <a:p>
            <a:fld id="{5B3F3CCD-5AE8-4BDA-99FD-25BB3DCCC447}" type="slidenum">
              <a:rPr lang="zh-CN" altLang="en-US" smtClean="0"/>
              <a:t>38</a:t>
            </a:fld>
            <a:endParaRPr lang="zh-CN" altLang="en-US"/>
          </a:p>
        </p:txBody>
      </p:sp>
    </p:spTree>
    <p:extLst>
      <p:ext uri="{BB962C8B-B14F-4D97-AF65-F5344CB8AC3E}">
        <p14:creationId xmlns:p14="http://schemas.microsoft.com/office/powerpoint/2010/main" val="2863986770"/>
      </p:ext>
    </p:extLst>
  </p:cSld>
  <p:clrMapOvr>
    <a:masterClrMapping/>
  </p:clrMapOvr>
  <p:transition>
    <p:cover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16:creationId xmlns:a16="http://schemas.microsoft.com/office/drawing/2014/main" id="{A28BD01C-ADF3-134C-80F0-24C667C5DFCE}"/>
              </a:ext>
            </a:extLst>
          </p:cNvPr>
          <p:cNvSpPr>
            <a:spLocks noGrp="1" noChangeArrowheads="1"/>
          </p:cNvSpPr>
          <p:nvPr>
            <p:ph type="title"/>
          </p:nvPr>
        </p:nvSpPr>
        <p:spPr>
          <a:xfrm>
            <a:off x="664780" y="-1"/>
            <a:ext cx="6019800" cy="835573"/>
          </a:xfrm>
        </p:spPr>
        <p:txBody>
          <a:bodyPr/>
          <a:lstStyle/>
          <a:p>
            <a:r>
              <a:rPr lang="zh-CN" altLang="en-US" dirty="0">
                <a:latin typeface="隶书" pitchFamily="49" charset="-122"/>
              </a:rPr>
              <a:t>4.3.</a:t>
            </a:r>
            <a:r>
              <a:rPr lang="en-US" altLang="zh-CN" dirty="0">
                <a:latin typeface="隶书" pitchFamily="49" charset="-122"/>
              </a:rPr>
              <a:t>1</a:t>
            </a:r>
            <a:r>
              <a:rPr lang="zh-CN" altLang="en-US" dirty="0">
                <a:latin typeface="隶书" pitchFamily="49" charset="-122"/>
              </a:rPr>
              <a:t> 模块间的内聚</a:t>
            </a:r>
          </a:p>
        </p:txBody>
      </p:sp>
      <p:sp>
        <p:nvSpPr>
          <p:cNvPr id="5" name="Rectangle 3">
            <a:extLst>
              <a:ext uri="{FF2B5EF4-FFF2-40B4-BE49-F238E27FC236}">
                <a16:creationId xmlns:a16="http://schemas.microsoft.com/office/drawing/2014/main" id="{0C2C10B7-F174-9E40-A6B0-B49C0F366325}"/>
              </a:ext>
            </a:extLst>
          </p:cNvPr>
          <p:cNvSpPr txBox="1">
            <a:spLocks noChangeArrowheads="1"/>
          </p:cNvSpPr>
          <p:nvPr/>
        </p:nvSpPr>
        <p:spPr>
          <a:xfrm>
            <a:off x="664780" y="999029"/>
            <a:ext cx="10665372" cy="4949825"/>
          </a:xfrm>
          <a:prstGeom prst="rect">
            <a:avLst/>
          </a:prstGeom>
          <a:no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buNone/>
            </a:pPr>
            <a:r>
              <a:rPr lang="zh-CN" altLang="en-US" sz="2400" dirty="0">
                <a:effectLst>
                  <a:outerShdw blurRad="38100" dist="38100" dir="2700000" algn="tl">
                    <a:srgbClr val="C0C0C0"/>
                  </a:outerShdw>
                </a:effectLst>
              </a:rPr>
              <a:t>逻辑内聚 </a:t>
            </a:r>
            <a:r>
              <a:rPr lang="en-US" altLang="zh-CN" sz="2400" dirty="0">
                <a:effectLst>
                  <a:outerShdw blurRad="38100" dist="38100" dir="2700000" algn="tl">
                    <a:srgbClr val="C0C0C0"/>
                  </a:outerShdw>
                </a:effectLst>
              </a:rPr>
              <a:t>(Logic Cohesion)</a:t>
            </a:r>
          </a:p>
          <a:p>
            <a:r>
              <a:rPr lang="zh-CN" altLang="en-US" sz="2400" dirty="0"/>
              <a:t>这种模块把几种相关的功能组合在一起，每次被调用时，由传送给模块的判定参数来确定该模块应执行哪一种功能。</a:t>
            </a:r>
            <a:endParaRPr lang="en-US" altLang="zh-CN" sz="2400" dirty="0"/>
          </a:p>
          <a:p>
            <a:r>
              <a:rPr lang="zh-CN" altLang="en-US" sz="2400" dirty="0"/>
              <a:t>例如，把系统中与</a:t>
            </a:r>
            <a:r>
              <a:rPr lang="zh-CN" altLang="en-US" sz="2400" dirty="0">
                <a:latin typeface="Times New Roman" panose="02020603050405020304" pitchFamily="18" charset="0"/>
              </a:rPr>
              <a:t>“</a:t>
            </a:r>
            <a:r>
              <a:rPr lang="zh-CN" altLang="en-US" sz="2400" dirty="0"/>
              <a:t>输出</a:t>
            </a:r>
            <a:r>
              <a:rPr lang="zh-CN" altLang="en-US" sz="2400" dirty="0">
                <a:latin typeface="Times New Roman" panose="02020603050405020304" pitchFamily="18" charset="0"/>
              </a:rPr>
              <a:t>”</a:t>
            </a:r>
            <a:r>
              <a:rPr lang="zh-CN" altLang="en-US" sz="2400" dirty="0"/>
              <a:t>有关的操作抽取出来组成一个模块，包括将数据在屏幕上显示、从打印机上打印、拷贝到磁盘上等，则该模块就是逻辑内聚的。 </a:t>
            </a:r>
          </a:p>
          <a:p>
            <a:pPr marL="0" indent="0">
              <a:buNone/>
            </a:pPr>
            <a:endParaRPr lang="en-US" altLang="zh-CN" sz="2400" dirty="0"/>
          </a:p>
          <a:p>
            <a:endParaRPr lang="zh-CN" altLang="en-US" sz="2400" dirty="0"/>
          </a:p>
        </p:txBody>
      </p:sp>
      <p:grpSp>
        <p:nvGrpSpPr>
          <p:cNvPr id="6" name="Group 25">
            <a:extLst>
              <a:ext uri="{FF2B5EF4-FFF2-40B4-BE49-F238E27FC236}">
                <a16:creationId xmlns:a16="http://schemas.microsoft.com/office/drawing/2014/main" id="{3BFB4BAD-D6CC-FF40-8148-9311CFC895C0}"/>
              </a:ext>
            </a:extLst>
          </p:cNvPr>
          <p:cNvGrpSpPr>
            <a:grpSpLocks/>
          </p:cNvGrpSpPr>
          <p:nvPr/>
        </p:nvGrpSpPr>
        <p:grpSpPr bwMode="auto">
          <a:xfrm>
            <a:off x="2853558" y="3289737"/>
            <a:ext cx="6484883" cy="3009175"/>
            <a:chOff x="1248" y="768"/>
            <a:chExt cx="3984" cy="3600"/>
          </a:xfrm>
        </p:grpSpPr>
        <p:sp>
          <p:nvSpPr>
            <p:cNvPr id="7" name="Rectangle 26">
              <a:extLst>
                <a:ext uri="{FF2B5EF4-FFF2-40B4-BE49-F238E27FC236}">
                  <a16:creationId xmlns:a16="http://schemas.microsoft.com/office/drawing/2014/main" id="{AB0CBCA3-4320-BA4A-AF8E-0D4ED71269A4}"/>
                </a:ext>
              </a:extLst>
            </p:cNvPr>
            <p:cNvSpPr>
              <a:spLocks noChangeArrowheads="1"/>
            </p:cNvSpPr>
            <p:nvPr/>
          </p:nvSpPr>
          <p:spPr bwMode="auto">
            <a:xfrm>
              <a:off x="1248" y="1824"/>
              <a:ext cx="3984" cy="2544"/>
            </a:xfrm>
            <a:prstGeom prst="rect">
              <a:avLst/>
            </a:prstGeom>
            <a:solidFill>
              <a:srgbClr val="FFFFFF"/>
            </a:solidFill>
            <a:ln w="9525">
              <a:solidFill>
                <a:schemeClr val="tx1"/>
              </a:solidFill>
              <a:miter lim="800000"/>
              <a:headEnd/>
              <a:tailEnd/>
            </a:ln>
          </p:spPr>
          <p:txBody>
            <a:bodyPr wrap="none" lIns="91430" tIns="45714" rIns="91430" bIns="45714" anchor="ct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sz="3600">
                <a:latin typeface="Times New Roman" panose="02020603050405020304" pitchFamily="18" charset="0"/>
              </a:endParaRPr>
            </a:p>
          </p:txBody>
        </p:sp>
        <p:sp>
          <p:nvSpPr>
            <p:cNvPr id="8" name="Rectangle 27">
              <a:extLst>
                <a:ext uri="{FF2B5EF4-FFF2-40B4-BE49-F238E27FC236}">
                  <a16:creationId xmlns:a16="http://schemas.microsoft.com/office/drawing/2014/main" id="{034604F9-4654-3548-B59C-9B6105DFF613}"/>
                </a:ext>
              </a:extLst>
            </p:cNvPr>
            <p:cNvSpPr>
              <a:spLocks noChangeArrowheads="1"/>
            </p:cNvSpPr>
            <p:nvPr/>
          </p:nvSpPr>
          <p:spPr bwMode="auto">
            <a:xfrm>
              <a:off x="2064" y="768"/>
              <a:ext cx="2160" cy="480"/>
            </a:xfrm>
            <a:prstGeom prst="rect">
              <a:avLst/>
            </a:prstGeom>
            <a:solidFill>
              <a:schemeClr val="bg1"/>
            </a:solidFill>
            <a:ln w="9525">
              <a:solidFill>
                <a:schemeClr val="tx1"/>
              </a:solidFill>
              <a:miter lim="800000"/>
              <a:headEnd/>
              <a:tailEnd/>
            </a:ln>
          </p:spPr>
          <p:txBody>
            <a:bodyPr wrap="none" lIns="91430" tIns="45714" rIns="91430" bIns="45714" anchor="ct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3600" dirty="0">
                  <a:latin typeface="Times New Roman" panose="02020603050405020304" pitchFamily="18" charset="0"/>
                </a:rPr>
                <a:t>A</a:t>
              </a:r>
            </a:p>
          </p:txBody>
        </p:sp>
        <p:sp>
          <p:nvSpPr>
            <p:cNvPr id="9" name="Text Box 28">
              <a:extLst>
                <a:ext uri="{FF2B5EF4-FFF2-40B4-BE49-F238E27FC236}">
                  <a16:creationId xmlns:a16="http://schemas.microsoft.com/office/drawing/2014/main" id="{2D6E89B3-6E32-9946-B7D2-5A2B3F59D9B2}"/>
                </a:ext>
              </a:extLst>
            </p:cNvPr>
            <p:cNvSpPr txBox="1">
              <a:spLocks noChangeArrowheads="1"/>
            </p:cNvSpPr>
            <p:nvPr/>
          </p:nvSpPr>
          <p:spPr bwMode="auto">
            <a:xfrm>
              <a:off x="2757" y="2221"/>
              <a:ext cx="815" cy="479"/>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square" lIns="91430" tIns="45714" rIns="91430" bIns="45714">
              <a:spAutoFit/>
            </a:bodyP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2000" dirty="0">
                  <a:latin typeface="Times New Roman" panose="02020603050405020304" pitchFamily="18" charset="0"/>
                </a:rPr>
                <a:t>判定参数</a:t>
              </a:r>
            </a:p>
          </p:txBody>
        </p:sp>
        <p:grpSp>
          <p:nvGrpSpPr>
            <p:cNvPr id="10" name="Group 29">
              <a:extLst>
                <a:ext uri="{FF2B5EF4-FFF2-40B4-BE49-F238E27FC236}">
                  <a16:creationId xmlns:a16="http://schemas.microsoft.com/office/drawing/2014/main" id="{F495DD53-8009-BF4C-9944-6AF39E16550F}"/>
                </a:ext>
              </a:extLst>
            </p:cNvPr>
            <p:cNvGrpSpPr>
              <a:grpSpLocks/>
            </p:cNvGrpSpPr>
            <p:nvPr/>
          </p:nvGrpSpPr>
          <p:grpSpPr bwMode="auto">
            <a:xfrm>
              <a:off x="2400" y="2064"/>
              <a:ext cx="1536" cy="768"/>
              <a:chOff x="2592" y="1920"/>
              <a:chExt cx="1536" cy="768"/>
            </a:xfrm>
          </p:grpSpPr>
          <p:sp>
            <p:nvSpPr>
              <p:cNvPr id="22" name="Line 30">
                <a:extLst>
                  <a:ext uri="{FF2B5EF4-FFF2-40B4-BE49-F238E27FC236}">
                    <a16:creationId xmlns:a16="http://schemas.microsoft.com/office/drawing/2014/main" id="{0AC61987-0460-4445-8C61-7A01535D9F26}"/>
                  </a:ext>
                </a:extLst>
              </p:cNvPr>
              <p:cNvSpPr>
                <a:spLocks noChangeShapeType="1"/>
              </p:cNvSpPr>
              <p:nvPr/>
            </p:nvSpPr>
            <p:spPr bwMode="auto">
              <a:xfrm flipV="1">
                <a:off x="2592" y="1920"/>
                <a:ext cx="768"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100142" tIns="50070" rIns="100142" bIns="50070" anchor="ctr"/>
              <a:lstStyle/>
              <a:p>
                <a:endParaRPr lang="zh-CN" altLang="en-US" sz="1400"/>
              </a:p>
            </p:txBody>
          </p:sp>
          <p:sp>
            <p:nvSpPr>
              <p:cNvPr id="23" name="Line 31">
                <a:extLst>
                  <a:ext uri="{FF2B5EF4-FFF2-40B4-BE49-F238E27FC236}">
                    <a16:creationId xmlns:a16="http://schemas.microsoft.com/office/drawing/2014/main" id="{8A31D2E6-39BE-CD46-8CB1-AB8B311F9136}"/>
                  </a:ext>
                </a:extLst>
              </p:cNvPr>
              <p:cNvSpPr>
                <a:spLocks noChangeShapeType="1"/>
              </p:cNvSpPr>
              <p:nvPr/>
            </p:nvSpPr>
            <p:spPr bwMode="auto">
              <a:xfrm flipH="1" flipV="1">
                <a:off x="2592" y="2304"/>
                <a:ext cx="768"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100142" tIns="50070" rIns="100142" bIns="50070" anchor="ctr"/>
              <a:lstStyle/>
              <a:p>
                <a:endParaRPr lang="zh-CN" altLang="en-US" sz="1400"/>
              </a:p>
            </p:txBody>
          </p:sp>
          <p:sp>
            <p:nvSpPr>
              <p:cNvPr id="24" name="Line 32">
                <a:extLst>
                  <a:ext uri="{FF2B5EF4-FFF2-40B4-BE49-F238E27FC236}">
                    <a16:creationId xmlns:a16="http://schemas.microsoft.com/office/drawing/2014/main" id="{8C60C999-33A0-D74F-AC92-201A1257A439}"/>
                  </a:ext>
                </a:extLst>
              </p:cNvPr>
              <p:cNvSpPr>
                <a:spLocks noChangeShapeType="1"/>
              </p:cNvSpPr>
              <p:nvPr/>
            </p:nvSpPr>
            <p:spPr bwMode="auto">
              <a:xfrm flipH="1" flipV="1">
                <a:off x="3360" y="1920"/>
                <a:ext cx="768"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100142" tIns="50070" rIns="100142" bIns="50070" anchor="ctr"/>
              <a:lstStyle/>
              <a:p>
                <a:endParaRPr lang="zh-CN" altLang="en-US" sz="1400"/>
              </a:p>
            </p:txBody>
          </p:sp>
          <p:sp>
            <p:nvSpPr>
              <p:cNvPr id="25" name="Line 33">
                <a:extLst>
                  <a:ext uri="{FF2B5EF4-FFF2-40B4-BE49-F238E27FC236}">
                    <a16:creationId xmlns:a16="http://schemas.microsoft.com/office/drawing/2014/main" id="{10E900F0-4F78-194E-A3EE-ACAFD5F33FBD}"/>
                  </a:ext>
                </a:extLst>
              </p:cNvPr>
              <p:cNvSpPr>
                <a:spLocks noChangeShapeType="1"/>
              </p:cNvSpPr>
              <p:nvPr/>
            </p:nvSpPr>
            <p:spPr bwMode="auto">
              <a:xfrm flipV="1">
                <a:off x="3360" y="2304"/>
                <a:ext cx="768"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100142" tIns="50070" rIns="100142" bIns="50070" anchor="ctr"/>
              <a:lstStyle/>
              <a:p>
                <a:endParaRPr lang="zh-CN" altLang="en-US" sz="1400"/>
              </a:p>
            </p:txBody>
          </p:sp>
        </p:grpSp>
        <p:sp>
          <p:nvSpPr>
            <p:cNvPr id="11" name="Text Box 34">
              <a:extLst>
                <a:ext uri="{FF2B5EF4-FFF2-40B4-BE49-F238E27FC236}">
                  <a16:creationId xmlns:a16="http://schemas.microsoft.com/office/drawing/2014/main" id="{534A6D9E-8C97-A542-82C7-46A6370E0F10}"/>
                </a:ext>
              </a:extLst>
            </p:cNvPr>
            <p:cNvSpPr txBox="1">
              <a:spLocks noChangeArrowheads="1"/>
            </p:cNvSpPr>
            <p:nvPr/>
          </p:nvSpPr>
          <p:spPr bwMode="auto">
            <a:xfrm>
              <a:off x="3212" y="1321"/>
              <a:ext cx="720" cy="479"/>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91430" tIns="45714" rIns="91430" bIns="45714">
              <a:spAutoFit/>
            </a:bodyP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2000" dirty="0">
                  <a:latin typeface="Times New Roman" panose="02020603050405020304" pitchFamily="18" charset="0"/>
                </a:rPr>
                <a:t>参数</a:t>
              </a:r>
            </a:p>
          </p:txBody>
        </p:sp>
        <p:sp>
          <p:nvSpPr>
            <p:cNvPr id="12" name="Line 35">
              <a:extLst>
                <a:ext uri="{FF2B5EF4-FFF2-40B4-BE49-F238E27FC236}">
                  <a16:creationId xmlns:a16="http://schemas.microsoft.com/office/drawing/2014/main" id="{753A79AB-B9FA-C04F-A1EE-A67C311C82BC}"/>
                </a:ext>
              </a:extLst>
            </p:cNvPr>
            <p:cNvSpPr>
              <a:spLocks noChangeShapeType="1"/>
            </p:cNvSpPr>
            <p:nvPr/>
          </p:nvSpPr>
          <p:spPr bwMode="auto">
            <a:xfrm>
              <a:off x="3167" y="1249"/>
              <a:ext cx="0" cy="8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00142" tIns="50070" rIns="100142" bIns="50070" anchor="ctr"/>
            <a:lstStyle/>
            <a:p>
              <a:endParaRPr lang="zh-CN" altLang="en-US" sz="1400"/>
            </a:p>
          </p:txBody>
        </p:sp>
        <p:sp>
          <p:nvSpPr>
            <p:cNvPr id="13" name="Text Box 36">
              <a:extLst>
                <a:ext uri="{FF2B5EF4-FFF2-40B4-BE49-F238E27FC236}">
                  <a16:creationId xmlns:a16="http://schemas.microsoft.com/office/drawing/2014/main" id="{8CC3188C-F330-934E-AFC6-76A8C3852B26}"/>
                </a:ext>
              </a:extLst>
            </p:cNvPr>
            <p:cNvSpPr txBox="1">
              <a:spLocks noChangeArrowheads="1"/>
            </p:cNvSpPr>
            <p:nvPr/>
          </p:nvSpPr>
          <p:spPr bwMode="auto">
            <a:xfrm>
              <a:off x="1343" y="1873"/>
              <a:ext cx="719" cy="556"/>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91430" tIns="45714" rIns="91430" bIns="45714">
              <a:spAutoFit/>
            </a:bodyP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sz="3200">
                  <a:latin typeface="Times New Roman" panose="02020603050405020304" pitchFamily="18" charset="0"/>
                </a:rPr>
                <a:t>B</a:t>
              </a:r>
            </a:p>
          </p:txBody>
        </p:sp>
        <p:sp>
          <p:nvSpPr>
            <p:cNvPr id="14" name="Text Box 37">
              <a:extLst>
                <a:ext uri="{FF2B5EF4-FFF2-40B4-BE49-F238E27FC236}">
                  <a16:creationId xmlns:a16="http://schemas.microsoft.com/office/drawing/2014/main" id="{F995FEE2-FFCC-0C43-8F2F-2A0DEFD16D7D}"/>
                </a:ext>
              </a:extLst>
            </p:cNvPr>
            <p:cNvSpPr txBox="1">
              <a:spLocks noChangeArrowheads="1"/>
            </p:cNvSpPr>
            <p:nvPr/>
          </p:nvSpPr>
          <p:spPr bwMode="auto">
            <a:xfrm>
              <a:off x="1777" y="3512"/>
              <a:ext cx="576" cy="43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1430" tIns="45714" rIns="91430" bIns="45714">
              <a:spAutoFit/>
            </a:bodyP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dirty="0">
                  <a:latin typeface="Times New Roman" panose="02020603050405020304" pitchFamily="18" charset="0"/>
                </a:rPr>
                <a:t>f1</a:t>
              </a:r>
            </a:p>
          </p:txBody>
        </p:sp>
        <p:sp>
          <p:nvSpPr>
            <p:cNvPr id="15" name="Text Box 38">
              <a:extLst>
                <a:ext uri="{FF2B5EF4-FFF2-40B4-BE49-F238E27FC236}">
                  <a16:creationId xmlns:a16="http://schemas.microsoft.com/office/drawing/2014/main" id="{A14A5E24-A2B2-2946-B44B-9479F5642833}"/>
                </a:ext>
              </a:extLst>
            </p:cNvPr>
            <p:cNvSpPr txBox="1">
              <a:spLocks noChangeArrowheads="1"/>
            </p:cNvSpPr>
            <p:nvPr/>
          </p:nvSpPr>
          <p:spPr bwMode="auto">
            <a:xfrm>
              <a:off x="2880" y="3504"/>
              <a:ext cx="576" cy="43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1430" tIns="45714" rIns="91430" bIns="45714">
              <a:spAutoFit/>
            </a:bodyP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a:latin typeface="Times New Roman" panose="02020603050405020304" pitchFamily="18" charset="0"/>
                </a:rPr>
                <a:t>f2</a:t>
              </a:r>
            </a:p>
          </p:txBody>
        </p:sp>
        <p:sp>
          <p:nvSpPr>
            <p:cNvPr id="16" name="Text Box 39">
              <a:extLst>
                <a:ext uri="{FF2B5EF4-FFF2-40B4-BE49-F238E27FC236}">
                  <a16:creationId xmlns:a16="http://schemas.microsoft.com/office/drawing/2014/main" id="{DBD50B5A-1BE8-B647-97B5-17960BFC15D6}"/>
                </a:ext>
              </a:extLst>
            </p:cNvPr>
            <p:cNvSpPr txBox="1">
              <a:spLocks noChangeArrowheads="1"/>
            </p:cNvSpPr>
            <p:nvPr/>
          </p:nvSpPr>
          <p:spPr bwMode="auto">
            <a:xfrm>
              <a:off x="3504" y="3408"/>
              <a:ext cx="480" cy="439"/>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91430" tIns="45714" rIns="91430" bIns="45714">
              <a:spAutoFit/>
            </a:bodyP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a:latin typeface="Times New Roman" panose="02020603050405020304" pitchFamily="18" charset="0"/>
                </a:rPr>
                <a:t>…</a:t>
              </a:r>
            </a:p>
          </p:txBody>
        </p:sp>
        <p:sp>
          <p:nvSpPr>
            <p:cNvPr id="17" name="Text Box 40">
              <a:extLst>
                <a:ext uri="{FF2B5EF4-FFF2-40B4-BE49-F238E27FC236}">
                  <a16:creationId xmlns:a16="http://schemas.microsoft.com/office/drawing/2014/main" id="{97B4BAFE-D6D4-3247-AB68-D9535BE638C0}"/>
                </a:ext>
              </a:extLst>
            </p:cNvPr>
            <p:cNvSpPr txBox="1">
              <a:spLocks noChangeArrowheads="1"/>
            </p:cNvSpPr>
            <p:nvPr/>
          </p:nvSpPr>
          <p:spPr bwMode="auto">
            <a:xfrm>
              <a:off x="3984" y="3512"/>
              <a:ext cx="575" cy="43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1430" tIns="45714" rIns="91430" bIns="45714">
              <a:spAutoFit/>
            </a:bodyP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a:latin typeface="Times New Roman" panose="02020603050405020304" pitchFamily="18" charset="0"/>
                </a:rPr>
                <a:t>fn</a:t>
              </a:r>
            </a:p>
          </p:txBody>
        </p:sp>
        <p:sp>
          <p:nvSpPr>
            <p:cNvPr id="18" name="Line 41">
              <a:extLst>
                <a:ext uri="{FF2B5EF4-FFF2-40B4-BE49-F238E27FC236}">
                  <a16:creationId xmlns:a16="http://schemas.microsoft.com/office/drawing/2014/main" id="{9BF74026-49A5-8146-BDE9-47230758F1CA}"/>
                </a:ext>
              </a:extLst>
            </p:cNvPr>
            <p:cNvSpPr>
              <a:spLocks noChangeShapeType="1"/>
            </p:cNvSpPr>
            <p:nvPr/>
          </p:nvSpPr>
          <p:spPr bwMode="auto">
            <a:xfrm>
              <a:off x="3168" y="2832"/>
              <a:ext cx="0" cy="6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00142" tIns="50070" rIns="100142" bIns="50070" anchor="ctr"/>
            <a:lstStyle/>
            <a:p>
              <a:endParaRPr lang="zh-CN" altLang="en-US" sz="1400"/>
            </a:p>
          </p:txBody>
        </p:sp>
        <p:sp>
          <p:nvSpPr>
            <p:cNvPr id="19" name="Line 42">
              <a:extLst>
                <a:ext uri="{FF2B5EF4-FFF2-40B4-BE49-F238E27FC236}">
                  <a16:creationId xmlns:a16="http://schemas.microsoft.com/office/drawing/2014/main" id="{911C0FD8-38A2-B34C-B5B1-B6FD26EEE2F2}"/>
                </a:ext>
              </a:extLst>
            </p:cNvPr>
            <p:cNvSpPr>
              <a:spLocks noChangeShapeType="1"/>
            </p:cNvSpPr>
            <p:nvPr/>
          </p:nvSpPr>
          <p:spPr bwMode="auto">
            <a:xfrm>
              <a:off x="2064" y="3072"/>
              <a:ext cx="22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100142" tIns="50070" rIns="100142" bIns="50070" anchor="ctr"/>
            <a:lstStyle/>
            <a:p>
              <a:endParaRPr lang="zh-CN" altLang="en-US" sz="1400"/>
            </a:p>
          </p:txBody>
        </p:sp>
        <p:sp>
          <p:nvSpPr>
            <p:cNvPr id="20" name="Line 43">
              <a:extLst>
                <a:ext uri="{FF2B5EF4-FFF2-40B4-BE49-F238E27FC236}">
                  <a16:creationId xmlns:a16="http://schemas.microsoft.com/office/drawing/2014/main" id="{490DB9B1-7917-3142-AC93-1331300E2C0F}"/>
                </a:ext>
              </a:extLst>
            </p:cNvPr>
            <p:cNvSpPr>
              <a:spLocks noChangeShapeType="1"/>
            </p:cNvSpPr>
            <p:nvPr/>
          </p:nvSpPr>
          <p:spPr bwMode="auto">
            <a:xfrm>
              <a:off x="2064" y="3072"/>
              <a:ext cx="0"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00142" tIns="50070" rIns="100142" bIns="50070" anchor="ctr"/>
            <a:lstStyle/>
            <a:p>
              <a:endParaRPr lang="zh-CN" altLang="en-US" sz="1400"/>
            </a:p>
          </p:txBody>
        </p:sp>
        <p:sp>
          <p:nvSpPr>
            <p:cNvPr id="21" name="Line 44">
              <a:extLst>
                <a:ext uri="{FF2B5EF4-FFF2-40B4-BE49-F238E27FC236}">
                  <a16:creationId xmlns:a16="http://schemas.microsoft.com/office/drawing/2014/main" id="{F27EE856-17C6-3F4F-A331-9FAA6BB9604B}"/>
                </a:ext>
              </a:extLst>
            </p:cNvPr>
            <p:cNvSpPr>
              <a:spLocks noChangeShapeType="1"/>
            </p:cNvSpPr>
            <p:nvPr/>
          </p:nvSpPr>
          <p:spPr bwMode="auto">
            <a:xfrm>
              <a:off x="4272" y="3072"/>
              <a:ext cx="0"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00142" tIns="50070" rIns="100142" bIns="50070" anchor="ctr"/>
            <a:lstStyle/>
            <a:p>
              <a:endParaRPr lang="zh-CN" altLang="en-US" sz="1400"/>
            </a:p>
          </p:txBody>
        </p:sp>
      </p:grpSp>
      <p:sp>
        <p:nvSpPr>
          <p:cNvPr id="2" name="页脚占位符 1">
            <a:extLst>
              <a:ext uri="{FF2B5EF4-FFF2-40B4-BE49-F238E27FC236}">
                <a16:creationId xmlns:a16="http://schemas.microsoft.com/office/drawing/2014/main" id="{6F6D72E1-2791-E046-B4B5-3C5FA0EB955F}"/>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67AB6E9D-9640-9347-B471-57CCC1F2EC07}"/>
              </a:ext>
            </a:extLst>
          </p:cNvPr>
          <p:cNvSpPr>
            <a:spLocks noGrp="1"/>
          </p:cNvSpPr>
          <p:nvPr>
            <p:ph type="sldNum" sz="quarter" idx="12"/>
          </p:nvPr>
        </p:nvSpPr>
        <p:spPr/>
        <p:txBody>
          <a:bodyPr/>
          <a:lstStyle/>
          <a:p>
            <a:fld id="{5B3F3CCD-5AE8-4BDA-99FD-25BB3DCCC447}" type="slidenum">
              <a:rPr lang="zh-CN" altLang="en-US" smtClean="0"/>
              <a:t>39</a:t>
            </a:fld>
            <a:endParaRPr lang="zh-CN" altLang="en-US"/>
          </a:p>
        </p:txBody>
      </p:sp>
    </p:spTree>
    <p:extLst>
      <p:ext uri="{BB962C8B-B14F-4D97-AF65-F5344CB8AC3E}">
        <p14:creationId xmlns:p14="http://schemas.microsoft.com/office/powerpoint/2010/main" val="3594130154"/>
      </p:ext>
    </p:extLst>
  </p:cSld>
  <p:clrMapOvr>
    <a:masterClrMapping/>
  </p:clrMapOvr>
  <p:transition>
    <p:cover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954F62-2C85-2C40-92C0-294037B2B5AD}"/>
              </a:ext>
            </a:extLst>
          </p:cNvPr>
          <p:cNvSpPr>
            <a:spLocks noGrp="1"/>
          </p:cNvSpPr>
          <p:nvPr>
            <p:ph type="title"/>
          </p:nvPr>
        </p:nvSpPr>
        <p:spPr/>
        <p:txBody>
          <a:bodyPr/>
          <a:lstStyle/>
          <a:p>
            <a:r>
              <a:rPr lang="zh-CN" altLang="en-US" dirty="0">
                <a:solidFill>
                  <a:srgbClr val="000099"/>
                </a:solidFill>
                <a:latin typeface="隶书" pitchFamily="49" charset="-122"/>
              </a:rPr>
              <a:t>软件设计的任务</a:t>
            </a:r>
            <a:endParaRPr kumimoji="1" lang="zh-CN" altLang="en-US" dirty="0"/>
          </a:p>
        </p:txBody>
      </p:sp>
      <p:sp>
        <p:nvSpPr>
          <p:cNvPr id="6" name="灯片编号占位符 5">
            <a:extLst>
              <a:ext uri="{FF2B5EF4-FFF2-40B4-BE49-F238E27FC236}">
                <a16:creationId xmlns:a16="http://schemas.microsoft.com/office/drawing/2014/main" id="{DD15EA34-CFDF-F74F-8ADE-7AF204734CDB}"/>
              </a:ext>
            </a:extLst>
          </p:cNvPr>
          <p:cNvSpPr>
            <a:spLocks noGrp="1"/>
          </p:cNvSpPr>
          <p:nvPr>
            <p:ph type="sldNum" sz="quarter" idx="12"/>
          </p:nvPr>
        </p:nvSpPr>
        <p:spPr/>
        <p:txBody>
          <a:bodyPr/>
          <a:lstStyle/>
          <a:p>
            <a:fld id="{5B3F3CCD-5AE8-4BDA-99FD-25BB3DCCC447}" type="slidenum">
              <a:rPr lang="zh-CN" altLang="en-US" smtClean="0"/>
              <a:t>4</a:t>
            </a:fld>
            <a:endParaRPr lang="zh-CN" altLang="en-US"/>
          </a:p>
        </p:txBody>
      </p:sp>
      <p:pic>
        <p:nvPicPr>
          <p:cNvPr id="10" name="Picture 2">
            <a:extLst>
              <a:ext uri="{FF2B5EF4-FFF2-40B4-BE49-F238E27FC236}">
                <a16:creationId xmlns:a16="http://schemas.microsoft.com/office/drawing/2014/main" id="{F405C222-35CB-6A4B-8A33-D4269ADC0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1256" y="1342367"/>
            <a:ext cx="9144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a:extLst>
              <a:ext uri="{FF2B5EF4-FFF2-40B4-BE49-F238E27FC236}">
                <a16:creationId xmlns:a16="http://schemas.microsoft.com/office/drawing/2014/main" id="{D36260A4-958B-AF4A-BEDE-0BE1559B8E60}"/>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19691958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16:creationId xmlns:a16="http://schemas.microsoft.com/office/drawing/2014/main" id="{A28BD01C-ADF3-134C-80F0-24C667C5DFCE}"/>
              </a:ext>
            </a:extLst>
          </p:cNvPr>
          <p:cNvSpPr>
            <a:spLocks noGrp="1" noChangeArrowheads="1"/>
          </p:cNvSpPr>
          <p:nvPr>
            <p:ph type="title"/>
          </p:nvPr>
        </p:nvSpPr>
        <p:spPr>
          <a:xfrm>
            <a:off x="664780" y="-1"/>
            <a:ext cx="6019800" cy="835573"/>
          </a:xfrm>
        </p:spPr>
        <p:txBody>
          <a:bodyPr/>
          <a:lstStyle/>
          <a:p>
            <a:r>
              <a:rPr lang="zh-CN" altLang="en-US" dirty="0">
                <a:latin typeface="隶书" pitchFamily="49" charset="-122"/>
              </a:rPr>
              <a:t>4.3.</a:t>
            </a:r>
            <a:r>
              <a:rPr lang="en-US" altLang="zh-CN" dirty="0">
                <a:latin typeface="隶书" pitchFamily="49" charset="-122"/>
              </a:rPr>
              <a:t>1</a:t>
            </a:r>
            <a:r>
              <a:rPr lang="zh-CN" altLang="en-US" dirty="0">
                <a:latin typeface="隶书" pitchFamily="49" charset="-122"/>
              </a:rPr>
              <a:t> 模块间的内聚</a:t>
            </a:r>
          </a:p>
        </p:txBody>
      </p:sp>
      <p:sp>
        <p:nvSpPr>
          <p:cNvPr id="5" name="Rectangle 3">
            <a:extLst>
              <a:ext uri="{FF2B5EF4-FFF2-40B4-BE49-F238E27FC236}">
                <a16:creationId xmlns:a16="http://schemas.microsoft.com/office/drawing/2014/main" id="{0C2C10B7-F174-9E40-A6B0-B49C0F366325}"/>
              </a:ext>
            </a:extLst>
          </p:cNvPr>
          <p:cNvSpPr txBox="1">
            <a:spLocks noChangeArrowheads="1"/>
          </p:cNvSpPr>
          <p:nvPr/>
        </p:nvSpPr>
        <p:spPr>
          <a:xfrm>
            <a:off x="664780" y="999029"/>
            <a:ext cx="10665372" cy="4949825"/>
          </a:xfrm>
          <a:prstGeom prst="rect">
            <a:avLst/>
          </a:prstGeom>
          <a:no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buNone/>
            </a:pPr>
            <a:r>
              <a:rPr lang="zh-CN" altLang="en-US" sz="2400" dirty="0">
                <a:effectLst>
                  <a:outerShdw blurRad="38100" dist="38100" dir="2700000" algn="tl">
                    <a:srgbClr val="C0C0C0"/>
                  </a:outerShdw>
                </a:effectLst>
              </a:rPr>
              <a:t>偶然内聚 </a:t>
            </a:r>
            <a:r>
              <a:rPr lang="en-US" altLang="zh-CN" sz="2400" dirty="0">
                <a:effectLst>
                  <a:outerShdw blurRad="38100" dist="38100" dir="2700000" algn="tl">
                    <a:srgbClr val="C0C0C0"/>
                  </a:outerShdw>
                </a:effectLst>
              </a:rPr>
              <a:t>(Coincidental Cohesion)</a:t>
            </a:r>
          </a:p>
          <a:p>
            <a:r>
              <a:rPr lang="zh-CN" altLang="en-US" sz="2400" dirty="0">
                <a:latin typeface="楷体_GB2312" pitchFamily="49" charset="-122"/>
              </a:rPr>
              <a:t>当模块内各部分之间没有联系，或者即使有联系，这种联系也很松散，则称这种模块为偶然内聚模块，它是内聚程度最低的模块。</a:t>
            </a:r>
          </a:p>
          <a:p>
            <a:r>
              <a:rPr lang="zh-CN" altLang="en-US" sz="2400" dirty="0">
                <a:latin typeface="楷体_GB2312" pitchFamily="49" charset="-122"/>
              </a:rPr>
              <a:t>有时在写完一个程序之后，发现一组语句在两处或多处出现，于是把这些语句作为一个模块以节省内存</a:t>
            </a:r>
          </a:p>
          <a:p>
            <a:endParaRPr lang="zh-CN" altLang="en-US" sz="2400" dirty="0"/>
          </a:p>
          <a:p>
            <a:pPr marL="0" indent="0">
              <a:buNone/>
            </a:pPr>
            <a:endParaRPr lang="en-US" altLang="zh-CN" sz="2400" dirty="0"/>
          </a:p>
          <a:p>
            <a:endParaRPr lang="zh-CN" altLang="en-US" sz="2400" dirty="0"/>
          </a:p>
        </p:txBody>
      </p:sp>
      <p:grpSp>
        <p:nvGrpSpPr>
          <p:cNvPr id="26" name="组合 25">
            <a:extLst>
              <a:ext uri="{FF2B5EF4-FFF2-40B4-BE49-F238E27FC236}">
                <a16:creationId xmlns:a16="http://schemas.microsoft.com/office/drawing/2014/main" id="{625B6DFE-F33B-6745-859B-90B2E0A0F868}"/>
              </a:ext>
            </a:extLst>
          </p:cNvPr>
          <p:cNvGrpSpPr/>
          <p:nvPr/>
        </p:nvGrpSpPr>
        <p:grpSpPr>
          <a:xfrm>
            <a:off x="2060026" y="3079846"/>
            <a:ext cx="7756635" cy="3124474"/>
            <a:chOff x="2495550" y="1882776"/>
            <a:chExt cx="7481888" cy="4786313"/>
          </a:xfrm>
        </p:grpSpPr>
        <p:sp>
          <p:nvSpPr>
            <p:cNvPr id="27" name="Rectangle 2">
              <a:extLst>
                <a:ext uri="{FF2B5EF4-FFF2-40B4-BE49-F238E27FC236}">
                  <a16:creationId xmlns:a16="http://schemas.microsoft.com/office/drawing/2014/main" id="{B98F97DF-E03A-EC43-992C-0F02C9514838}"/>
                </a:ext>
              </a:extLst>
            </p:cNvPr>
            <p:cNvSpPr>
              <a:spLocks noChangeArrowheads="1"/>
            </p:cNvSpPr>
            <p:nvPr/>
          </p:nvSpPr>
          <p:spPr bwMode="auto">
            <a:xfrm>
              <a:off x="6700838" y="2590800"/>
              <a:ext cx="3276600" cy="3733800"/>
            </a:xfrm>
            <a:prstGeom prst="rect">
              <a:avLst/>
            </a:prstGeom>
            <a:solidFill>
              <a:srgbClr val="FFFFFF"/>
            </a:solidFill>
            <a:ln w="9525" cap="rnd">
              <a:solidFill>
                <a:srgbClr val="800000"/>
              </a:solidFill>
              <a:prstDash val="sysDot"/>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1400"/>
            </a:p>
          </p:txBody>
        </p:sp>
        <p:sp>
          <p:nvSpPr>
            <p:cNvPr id="28" name="Rectangle 3">
              <a:extLst>
                <a:ext uri="{FF2B5EF4-FFF2-40B4-BE49-F238E27FC236}">
                  <a16:creationId xmlns:a16="http://schemas.microsoft.com/office/drawing/2014/main" id="{AFD1A415-8A24-494B-B61E-081E411365CF}"/>
                </a:ext>
              </a:extLst>
            </p:cNvPr>
            <p:cNvSpPr>
              <a:spLocks noChangeArrowheads="1"/>
            </p:cNvSpPr>
            <p:nvPr/>
          </p:nvSpPr>
          <p:spPr bwMode="auto">
            <a:xfrm>
              <a:off x="2495550" y="1882776"/>
              <a:ext cx="2814638" cy="2193925"/>
            </a:xfrm>
            <a:prstGeom prst="rect">
              <a:avLst/>
            </a:prstGeom>
            <a:solidFill>
              <a:srgbClr val="FFFFFF"/>
            </a:solidFill>
            <a:ln w="9525">
              <a:solidFill>
                <a:schemeClr val="tx1"/>
              </a:solidFill>
              <a:miter lim="800000"/>
              <a:headEnd/>
              <a:tailEnd/>
            </a:ln>
          </p:spPr>
          <p:txBody>
            <a:bodyPr wrap="none" lIns="91430" tIns="45714" rIns="91430" bIns="45714" anchor="ct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dirty="0">
                  <a:solidFill>
                    <a:schemeClr val="tx2"/>
                  </a:solidFill>
                  <a:latin typeface="Times New Roman" panose="02020603050405020304" pitchFamily="18" charset="0"/>
                </a:rPr>
                <a:t>A</a:t>
              </a:r>
            </a:p>
            <a:p>
              <a:pPr eaLnBrk="1" hangingPunct="1"/>
              <a:r>
                <a:rPr lang="en-US" altLang="zh-CN" sz="1400" dirty="0">
                  <a:latin typeface="Times New Roman" panose="02020603050405020304" pitchFamily="18" charset="0"/>
                </a:rPr>
                <a:t>……</a:t>
              </a:r>
            </a:p>
            <a:p>
              <a:pPr eaLnBrk="1" hangingPunct="1"/>
              <a:r>
                <a:rPr lang="en-US" altLang="zh-CN" sz="1400" dirty="0">
                  <a:latin typeface="Times New Roman" panose="02020603050405020304" pitchFamily="18" charset="0"/>
                </a:rPr>
                <a:t>STORE rec ( ) to N</a:t>
              </a:r>
            </a:p>
            <a:p>
              <a:pPr eaLnBrk="1" hangingPunct="1"/>
              <a:r>
                <a:rPr lang="en-US" altLang="zh-CN" sz="1400" dirty="0">
                  <a:latin typeface="Times New Roman" panose="02020603050405020304" pitchFamily="18" charset="0"/>
                </a:rPr>
                <a:t>READ  X  File</a:t>
              </a:r>
            </a:p>
            <a:p>
              <a:pPr eaLnBrk="1" hangingPunct="1"/>
              <a:r>
                <a:rPr lang="en-US" altLang="zh-CN" sz="1400" dirty="0">
                  <a:latin typeface="Times New Roman" panose="02020603050405020304" pitchFamily="18" charset="0"/>
                </a:rPr>
                <a:t>ADD 1 to z</a:t>
              </a:r>
            </a:p>
            <a:p>
              <a:pPr eaLnBrk="1" hangingPunct="1"/>
              <a:r>
                <a:rPr lang="en-US" altLang="zh-CN" sz="1400" dirty="0">
                  <a:latin typeface="Times New Roman" panose="02020603050405020304" pitchFamily="18" charset="0"/>
                </a:rPr>
                <a:t>      …… </a:t>
              </a:r>
            </a:p>
          </p:txBody>
        </p:sp>
        <p:sp>
          <p:nvSpPr>
            <p:cNvPr id="29" name="Rectangle 4">
              <a:extLst>
                <a:ext uri="{FF2B5EF4-FFF2-40B4-BE49-F238E27FC236}">
                  <a16:creationId xmlns:a16="http://schemas.microsoft.com/office/drawing/2014/main" id="{FDD452CC-D5D7-8649-93F0-7F744AA98228}"/>
                </a:ext>
              </a:extLst>
            </p:cNvPr>
            <p:cNvSpPr>
              <a:spLocks noChangeArrowheads="1"/>
            </p:cNvSpPr>
            <p:nvPr/>
          </p:nvSpPr>
          <p:spPr bwMode="auto">
            <a:xfrm>
              <a:off x="2495550" y="4475164"/>
              <a:ext cx="2814638" cy="2193925"/>
            </a:xfrm>
            <a:prstGeom prst="rect">
              <a:avLst/>
            </a:prstGeom>
            <a:solidFill>
              <a:srgbClr val="FFFFFF"/>
            </a:solidFill>
            <a:ln w="9525">
              <a:solidFill>
                <a:schemeClr val="tx1"/>
              </a:solidFill>
              <a:miter lim="800000"/>
              <a:headEnd/>
              <a:tailEnd/>
            </a:ln>
          </p:spPr>
          <p:txBody>
            <a:bodyPr wrap="none" lIns="91430" tIns="45714" rIns="91430" bIns="45714" anchor="ct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dirty="0">
                  <a:solidFill>
                    <a:schemeClr val="tx2"/>
                  </a:solidFill>
                  <a:latin typeface="Times New Roman" panose="02020603050405020304" pitchFamily="18" charset="0"/>
                </a:rPr>
                <a:t>B</a:t>
              </a:r>
            </a:p>
            <a:p>
              <a:pPr eaLnBrk="1" hangingPunct="1"/>
              <a:r>
                <a:rPr lang="en-US" altLang="zh-CN" sz="1400" dirty="0">
                  <a:latin typeface="Times New Roman" panose="02020603050405020304" pitchFamily="18" charset="0"/>
                </a:rPr>
                <a:t>……</a:t>
              </a:r>
            </a:p>
            <a:p>
              <a:pPr eaLnBrk="1" hangingPunct="1"/>
              <a:r>
                <a:rPr lang="en-US" altLang="zh-CN" sz="1400" dirty="0">
                  <a:latin typeface="Times New Roman" panose="02020603050405020304" pitchFamily="18" charset="0"/>
                </a:rPr>
                <a:t>STORE rec ( ) to N</a:t>
              </a:r>
            </a:p>
            <a:p>
              <a:pPr eaLnBrk="1" hangingPunct="1"/>
              <a:r>
                <a:rPr lang="en-US" altLang="zh-CN" sz="1400" dirty="0">
                  <a:latin typeface="Times New Roman" panose="02020603050405020304" pitchFamily="18" charset="0"/>
                </a:rPr>
                <a:t>READ  X  File</a:t>
              </a:r>
            </a:p>
            <a:p>
              <a:pPr eaLnBrk="1" hangingPunct="1"/>
              <a:r>
                <a:rPr lang="en-US" altLang="zh-CN" sz="1400" dirty="0">
                  <a:latin typeface="Times New Roman" panose="02020603050405020304" pitchFamily="18" charset="0"/>
                </a:rPr>
                <a:t>ADD 1 to z</a:t>
              </a:r>
            </a:p>
            <a:p>
              <a:pPr eaLnBrk="1" hangingPunct="1"/>
              <a:r>
                <a:rPr lang="en-US" altLang="zh-CN" sz="1400" dirty="0">
                  <a:latin typeface="Times New Roman" panose="02020603050405020304" pitchFamily="18" charset="0"/>
                </a:rPr>
                <a:t>      …… </a:t>
              </a:r>
            </a:p>
          </p:txBody>
        </p:sp>
        <p:sp>
          <p:nvSpPr>
            <p:cNvPr id="30" name="AutoShape 5">
              <a:extLst>
                <a:ext uri="{FF2B5EF4-FFF2-40B4-BE49-F238E27FC236}">
                  <a16:creationId xmlns:a16="http://schemas.microsoft.com/office/drawing/2014/main" id="{5CA9FFA4-BEE8-F045-8B2C-9A719535F475}"/>
                </a:ext>
              </a:extLst>
            </p:cNvPr>
            <p:cNvSpPr>
              <a:spLocks noChangeArrowheads="1"/>
            </p:cNvSpPr>
            <p:nvPr/>
          </p:nvSpPr>
          <p:spPr bwMode="auto">
            <a:xfrm>
              <a:off x="5534026" y="3840164"/>
              <a:ext cx="703263" cy="549275"/>
            </a:xfrm>
            <a:prstGeom prst="notchedRightArrow">
              <a:avLst>
                <a:gd name="adj1" fmla="val 50000"/>
                <a:gd name="adj2" fmla="val 32009"/>
              </a:avLst>
            </a:prstGeom>
            <a:solidFill>
              <a:srgbClr val="FFFFFF"/>
            </a:solidFill>
            <a:ln w="9525">
              <a:solidFill>
                <a:schemeClr val="tx1"/>
              </a:solidFill>
              <a:miter lim="800000"/>
              <a:headEnd/>
              <a:tailEnd/>
            </a:ln>
          </p:spPr>
          <p:txBody>
            <a:bodyPr wrap="none" lIns="100142" tIns="50070" rIns="100142" bIns="50070"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1400"/>
            </a:p>
          </p:txBody>
        </p:sp>
        <p:sp>
          <p:nvSpPr>
            <p:cNvPr id="31" name="Rectangle 6">
              <a:extLst>
                <a:ext uri="{FF2B5EF4-FFF2-40B4-BE49-F238E27FC236}">
                  <a16:creationId xmlns:a16="http://schemas.microsoft.com/office/drawing/2014/main" id="{0EE991A2-8AE5-7C4F-BEDA-320837C5F5C0}"/>
                </a:ext>
              </a:extLst>
            </p:cNvPr>
            <p:cNvSpPr>
              <a:spLocks noChangeArrowheads="1"/>
            </p:cNvSpPr>
            <p:nvPr/>
          </p:nvSpPr>
          <p:spPr bwMode="auto">
            <a:xfrm>
              <a:off x="6940550" y="4457700"/>
              <a:ext cx="2814638" cy="1646238"/>
            </a:xfrm>
            <a:prstGeom prst="rect">
              <a:avLst/>
            </a:prstGeom>
            <a:solidFill>
              <a:srgbClr val="FFFFFF"/>
            </a:solidFill>
            <a:ln w="9525">
              <a:solidFill>
                <a:schemeClr val="tx1"/>
              </a:solidFill>
              <a:miter lim="800000"/>
              <a:headEnd/>
              <a:tailEnd/>
            </a:ln>
          </p:spPr>
          <p:txBody>
            <a:bodyPr wrap="none" lIns="91430" tIns="45714" rIns="91430" bIns="45714" anchor="ct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400" dirty="0">
                  <a:latin typeface="Times New Roman" panose="02020603050405020304" pitchFamily="18" charset="0"/>
                </a:rPr>
                <a:t>M  STORE rec ( ) to N</a:t>
              </a:r>
            </a:p>
            <a:p>
              <a:pPr eaLnBrk="1" hangingPunct="1"/>
              <a:r>
                <a:rPr lang="en-US" altLang="zh-CN" sz="1400" dirty="0">
                  <a:latin typeface="Times New Roman" panose="02020603050405020304" pitchFamily="18" charset="0"/>
                </a:rPr>
                <a:t>      READ  X  File</a:t>
              </a:r>
            </a:p>
            <a:p>
              <a:pPr eaLnBrk="1" hangingPunct="1"/>
              <a:r>
                <a:rPr lang="en-US" altLang="zh-CN" sz="1400" dirty="0">
                  <a:latin typeface="Times New Roman" panose="02020603050405020304" pitchFamily="18" charset="0"/>
                </a:rPr>
                <a:t>      ADD 1 to z</a:t>
              </a:r>
            </a:p>
            <a:p>
              <a:pPr eaLnBrk="1" hangingPunct="1"/>
              <a:r>
                <a:rPr lang="en-US" altLang="zh-CN" sz="1400" dirty="0">
                  <a:latin typeface="Times New Roman" panose="02020603050405020304" pitchFamily="18" charset="0"/>
                </a:rPr>
                <a:t>      …… </a:t>
              </a:r>
            </a:p>
          </p:txBody>
        </p:sp>
        <p:sp>
          <p:nvSpPr>
            <p:cNvPr id="32" name="Rectangle 7">
              <a:extLst>
                <a:ext uri="{FF2B5EF4-FFF2-40B4-BE49-F238E27FC236}">
                  <a16:creationId xmlns:a16="http://schemas.microsoft.com/office/drawing/2014/main" id="{4B8224A3-B624-9A4C-AC4F-214E66F02703}"/>
                </a:ext>
              </a:extLst>
            </p:cNvPr>
            <p:cNvSpPr>
              <a:spLocks noChangeArrowheads="1"/>
            </p:cNvSpPr>
            <p:nvPr/>
          </p:nvSpPr>
          <p:spPr bwMode="auto">
            <a:xfrm>
              <a:off x="7011988" y="3086101"/>
              <a:ext cx="842962" cy="822325"/>
            </a:xfrm>
            <a:prstGeom prst="rect">
              <a:avLst/>
            </a:prstGeom>
            <a:solidFill>
              <a:srgbClr val="FFFFFF"/>
            </a:solidFill>
            <a:ln w="9525">
              <a:solidFill>
                <a:schemeClr val="tx1"/>
              </a:solidFill>
              <a:miter lim="800000"/>
              <a:headEnd/>
              <a:tailEnd/>
            </a:ln>
          </p:spPr>
          <p:txBody>
            <a:bodyPr wrap="none" lIns="91430" tIns="45714" rIns="91430" bIns="45714" anchor="ct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dirty="0">
                  <a:solidFill>
                    <a:schemeClr val="tx2"/>
                  </a:solidFill>
                  <a:latin typeface="Times New Roman" panose="02020603050405020304" pitchFamily="18" charset="0"/>
                </a:rPr>
                <a:t>A</a:t>
              </a:r>
            </a:p>
          </p:txBody>
        </p:sp>
        <p:sp>
          <p:nvSpPr>
            <p:cNvPr id="33" name="Rectangle 8">
              <a:extLst>
                <a:ext uri="{FF2B5EF4-FFF2-40B4-BE49-F238E27FC236}">
                  <a16:creationId xmlns:a16="http://schemas.microsoft.com/office/drawing/2014/main" id="{89F75905-5A14-1147-BD97-6449B34995C4}"/>
                </a:ext>
              </a:extLst>
            </p:cNvPr>
            <p:cNvSpPr>
              <a:spLocks noChangeArrowheads="1"/>
            </p:cNvSpPr>
            <p:nvPr/>
          </p:nvSpPr>
          <p:spPr bwMode="auto">
            <a:xfrm>
              <a:off x="8699500" y="3086101"/>
              <a:ext cx="844550" cy="822325"/>
            </a:xfrm>
            <a:prstGeom prst="rect">
              <a:avLst/>
            </a:prstGeom>
            <a:solidFill>
              <a:srgbClr val="FFFFFF"/>
            </a:solidFill>
            <a:ln w="9525">
              <a:solidFill>
                <a:schemeClr val="tx1"/>
              </a:solidFill>
              <a:miter lim="800000"/>
              <a:headEnd/>
              <a:tailEnd/>
            </a:ln>
          </p:spPr>
          <p:txBody>
            <a:bodyPr wrap="none" lIns="91430" tIns="45714" rIns="91430" bIns="45714" anchor="ctr"/>
            <a:lstStyle>
              <a:lvl1pPr defTabSz="83502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83502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835025"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835025"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835025"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835025"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a:solidFill>
                    <a:schemeClr val="tx2"/>
                  </a:solidFill>
                  <a:latin typeface="Times New Roman" panose="02020603050405020304" pitchFamily="18" charset="0"/>
                </a:rPr>
                <a:t>B</a:t>
              </a:r>
            </a:p>
          </p:txBody>
        </p:sp>
        <p:sp>
          <p:nvSpPr>
            <p:cNvPr id="34" name="Line 9">
              <a:extLst>
                <a:ext uri="{FF2B5EF4-FFF2-40B4-BE49-F238E27FC236}">
                  <a16:creationId xmlns:a16="http://schemas.microsoft.com/office/drawing/2014/main" id="{294B5314-C46F-AB47-B895-F2CB6D1069D3}"/>
                </a:ext>
              </a:extLst>
            </p:cNvPr>
            <p:cNvSpPr>
              <a:spLocks noChangeShapeType="1"/>
            </p:cNvSpPr>
            <p:nvPr/>
          </p:nvSpPr>
          <p:spPr bwMode="auto">
            <a:xfrm>
              <a:off x="7434264" y="3908426"/>
              <a:ext cx="420687" cy="549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100142" tIns="50070" rIns="100142" bIns="50070" anchor="ctr"/>
            <a:lstStyle/>
            <a:p>
              <a:endParaRPr lang="zh-CN" altLang="en-US" sz="1100"/>
            </a:p>
          </p:txBody>
        </p:sp>
        <p:sp>
          <p:nvSpPr>
            <p:cNvPr id="35" name="Line 10">
              <a:extLst>
                <a:ext uri="{FF2B5EF4-FFF2-40B4-BE49-F238E27FC236}">
                  <a16:creationId xmlns:a16="http://schemas.microsoft.com/office/drawing/2014/main" id="{31230F98-24DE-034D-823B-BBA19A852855}"/>
                </a:ext>
              </a:extLst>
            </p:cNvPr>
            <p:cNvSpPr>
              <a:spLocks noChangeShapeType="1"/>
            </p:cNvSpPr>
            <p:nvPr/>
          </p:nvSpPr>
          <p:spPr bwMode="auto">
            <a:xfrm flipH="1">
              <a:off x="8910639" y="3908426"/>
              <a:ext cx="211137" cy="549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100142" tIns="50070" rIns="100142" bIns="50070" anchor="ctr"/>
            <a:lstStyle/>
            <a:p>
              <a:endParaRPr lang="zh-CN" altLang="en-US" sz="1100"/>
            </a:p>
          </p:txBody>
        </p:sp>
      </p:grpSp>
      <p:sp>
        <p:nvSpPr>
          <p:cNvPr id="2" name="页脚占位符 1">
            <a:extLst>
              <a:ext uri="{FF2B5EF4-FFF2-40B4-BE49-F238E27FC236}">
                <a16:creationId xmlns:a16="http://schemas.microsoft.com/office/drawing/2014/main" id="{82078A4A-A5A8-2F42-A61C-D7C5AFDFC803}"/>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1E785F5E-C555-064B-A7C8-3DCC865A61F9}"/>
              </a:ext>
            </a:extLst>
          </p:cNvPr>
          <p:cNvSpPr>
            <a:spLocks noGrp="1"/>
          </p:cNvSpPr>
          <p:nvPr>
            <p:ph type="sldNum" sz="quarter" idx="12"/>
          </p:nvPr>
        </p:nvSpPr>
        <p:spPr/>
        <p:txBody>
          <a:bodyPr/>
          <a:lstStyle/>
          <a:p>
            <a:fld id="{5B3F3CCD-5AE8-4BDA-99FD-25BB3DCCC447}" type="slidenum">
              <a:rPr lang="zh-CN" altLang="en-US" smtClean="0"/>
              <a:t>40</a:t>
            </a:fld>
            <a:endParaRPr lang="zh-CN" altLang="en-US"/>
          </a:p>
        </p:txBody>
      </p:sp>
    </p:spTree>
    <p:extLst>
      <p:ext uri="{BB962C8B-B14F-4D97-AF65-F5344CB8AC3E}">
        <p14:creationId xmlns:p14="http://schemas.microsoft.com/office/powerpoint/2010/main" val="1133103740"/>
      </p:ext>
    </p:extLst>
  </p:cSld>
  <p:clrMapOvr>
    <a:masterClrMapping/>
  </p:clrMapOvr>
  <p:transition>
    <p:cover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16:creationId xmlns:a16="http://schemas.microsoft.com/office/drawing/2014/main" id="{A28BD01C-ADF3-134C-80F0-24C667C5DFCE}"/>
              </a:ext>
            </a:extLst>
          </p:cNvPr>
          <p:cNvSpPr>
            <a:spLocks noGrp="1" noChangeArrowheads="1"/>
          </p:cNvSpPr>
          <p:nvPr>
            <p:ph type="title"/>
          </p:nvPr>
        </p:nvSpPr>
        <p:spPr>
          <a:xfrm>
            <a:off x="664780" y="-1"/>
            <a:ext cx="6019800" cy="835573"/>
          </a:xfrm>
        </p:spPr>
        <p:txBody>
          <a:bodyPr/>
          <a:lstStyle/>
          <a:p>
            <a:r>
              <a:rPr lang="zh-CN" altLang="en-US" dirty="0">
                <a:latin typeface="隶书" pitchFamily="49" charset="-122"/>
              </a:rPr>
              <a:t>4.3.</a:t>
            </a:r>
            <a:r>
              <a:rPr lang="en-US" altLang="zh-CN" dirty="0">
                <a:latin typeface="隶书" pitchFamily="49" charset="-122"/>
              </a:rPr>
              <a:t>1</a:t>
            </a:r>
            <a:r>
              <a:rPr lang="zh-CN" altLang="en-US" dirty="0">
                <a:latin typeface="隶书" pitchFamily="49" charset="-122"/>
              </a:rPr>
              <a:t> 模块间的内聚</a:t>
            </a:r>
          </a:p>
        </p:txBody>
      </p:sp>
      <p:pic>
        <p:nvPicPr>
          <p:cNvPr id="15" name="Picture 3">
            <a:extLst>
              <a:ext uri="{FF2B5EF4-FFF2-40B4-BE49-F238E27FC236}">
                <a16:creationId xmlns:a16="http://schemas.microsoft.com/office/drawing/2014/main" id="{84054B3E-396C-A84B-81E1-AA652E1FC9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7208" y="1139935"/>
            <a:ext cx="8223250" cy="48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a:extLst>
              <a:ext uri="{FF2B5EF4-FFF2-40B4-BE49-F238E27FC236}">
                <a16:creationId xmlns:a16="http://schemas.microsoft.com/office/drawing/2014/main" id="{3A10697A-0CF1-354B-9F94-2188336CD700}"/>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AB516003-0407-564B-9E9E-80CA3E4D82FD}"/>
              </a:ext>
            </a:extLst>
          </p:cNvPr>
          <p:cNvSpPr>
            <a:spLocks noGrp="1"/>
          </p:cNvSpPr>
          <p:nvPr>
            <p:ph type="sldNum" sz="quarter" idx="12"/>
          </p:nvPr>
        </p:nvSpPr>
        <p:spPr/>
        <p:txBody>
          <a:bodyPr/>
          <a:lstStyle/>
          <a:p>
            <a:fld id="{5B3F3CCD-5AE8-4BDA-99FD-25BB3DCCC447}" type="slidenum">
              <a:rPr lang="zh-CN" altLang="en-US" smtClean="0"/>
              <a:t>41</a:t>
            </a:fld>
            <a:endParaRPr lang="zh-CN" altLang="en-US"/>
          </a:p>
        </p:txBody>
      </p:sp>
    </p:spTree>
    <p:extLst>
      <p:ext uri="{BB962C8B-B14F-4D97-AF65-F5344CB8AC3E}">
        <p14:creationId xmlns:p14="http://schemas.microsoft.com/office/powerpoint/2010/main" val="578048628"/>
      </p:ext>
    </p:extLst>
  </p:cSld>
  <p:clrMapOvr>
    <a:masterClrMapping/>
  </p:clrMapOvr>
  <p:transition>
    <p:cover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a:extLst>
              <a:ext uri="{FF2B5EF4-FFF2-40B4-BE49-F238E27FC236}">
                <a16:creationId xmlns:a16="http://schemas.microsoft.com/office/drawing/2014/main" id="{4B4108D6-963C-004B-8572-18700FDF697E}"/>
              </a:ext>
            </a:extLst>
          </p:cNvPr>
          <p:cNvSpPr>
            <a:spLocks noGrp="1" noChangeArrowheads="1"/>
          </p:cNvSpPr>
          <p:nvPr>
            <p:ph type="title"/>
          </p:nvPr>
        </p:nvSpPr>
        <p:spPr/>
        <p:txBody>
          <a:bodyPr/>
          <a:lstStyle/>
          <a:p>
            <a:pPr eaLnBrk="1" hangingPunct="1"/>
            <a:r>
              <a:rPr lang="zh-CN" altLang="en-US" dirty="0"/>
              <a:t>4.</a:t>
            </a:r>
            <a:r>
              <a:rPr lang="en-US" altLang="zh-CN" dirty="0"/>
              <a:t>3.2</a:t>
            </a:r>
            <a:r>
              <a:rPr lang="zh-CN" altLang="en-US" dirty="0"/>
              <a:t> 启发式规则</a:t>
            </a:r>
          </a:p>
        </p:txBody>
      </p:sp>
      <p:sp>
        <p:nvSpPr>
          <p:cNvPr id="167939" name="Rectangle 3">
            <a:extLst>
              <a:ext uri="{FF2B5EF4-FFF2-40B4-BE49-F238E27FC236}">
                <a16:creationId xmlns:a16="http://schemas.microsoft.com/office/drawing/2014/main" id="{25E726D9-55AA-154C-AE7E-84C643CC0DB8}"/>
              </a:ext>
            </a:extLst>
          </p:cNvPr>
          <p:cNvSpPr>
            <a:spLocks noGrp="1" noChangeArrowheads="1"/>
          </p:cNvSpPr>
          <p:nvPr>
            <p:ph type="body" idx="1"/>
          </p:nvPr>
        </p:nvSpPr>
        <p:spPr>
          <a:xfrm>
            <a:off x="661060" y="893382"/>
            <a:ext cx="10586431" cy="5391806"/>
          </a:xfrm>
        </p:spPr>
        <p:txBody>
          <a:bodyPr>
            <a:normAutofit/>
          </a:bodyPr>
          <a:lstStyle/>
          <a:p>
            <a:pPr eaLnBrk="1" hangingPunct="1">
              <a:lnSpc>
                <a:spcPct val="90000"/>
              </a:lnSpc>
            </a:pPr>
            <a:r>
              <a:rPr lang="zh-CN" altLang="en-US" sz="2400" dirty="0"/>
              <a:t>软件工程师们在开发计算机软件的长期实践中积累了丰富的经验，总结这些经验得出了一些启发规则。</a:t>
            </a:r>
          </a:p>
          <a:p>
            <a:pPr eaLnBrk="1" hangingPunct="1">
              <a:lnSpc>
                <a:spcPct val="90000"/>
              </a:lnSpc>
            </a:pPr>
            <a:r>
              <a:rPr lang="zh-CN" altLang="en-US" sz="2400" dirty="0"/>
              <a:t>这些启发规则虽然不像基本原理那样普遍适用，但是在许多场合仍然能给软件工程师有益的启示，往往能帮助找到改进软件设计提高软件质量的途径，有助于实现有效的模块化。</a:t>
            </a:r>
            <a:endParaRPr lang="en-US" altLang="zh-CN" sz="2400" dirty="0"/>
          </a:p>
          <a:p>
            <a:pPr eaLnBrk="1" hangingPunct="1">
              <a:lnSpc>
                <a:spcPct val="90000"/>
              </a:lnSpc>
            </a:pPr>
            <a:endParaRPr lang="en-US" altLang="zh-CN" sz="2400" dirty="0"/>
          </a:p>
          <a:p>
            <a:pPr eaLnBrk="1" hangingPunct="1">
              <a:lnSpc>
                <a:spcPct val="90000"/>
              </a:lnSpc>
            </a:pPr>
            <a:r>
              <a:rPr lang="zh-CN" altLang="en-US" sz="2400" dirty="0"/>
              <a:t>常见的启发式规则</a:t>
            </a:r>
            <a:endParaRPr lang="en-US" altLang="zh-CN" sz="2400" dirty="0"/>
          </a:p>
          <a:p>
            <a:pPr lvl="1"/>
            <a:r>
              <a:rPr lang="zh-CN" altLang="en-US" sz="2200" dirty="0"/>
              <a:t>改进软件结构提高模块独立性</a:t>
            </a:r>
          </a:p>
          <a:p>
            <a:pPr lvl="1"/>
            <a:r>
              <a:rPr lang="zh-CN" altLang="en-US" sz="2200" dirty="0"/>
              <a:t>模块规模应该适中</a:t>
            </a:r>
          </a:p>
          <a:p>
            <a:pPr lvl="1"/>
            <a:r>
              <a:rPr lang="zh-CN" altLang="en-US" sz="2200" dirty="0"/>
              <a:t>深度、宽度、扇入、扇出适中</a:t>
            </a:r>
          </a:p>
          <a:p>
            <a:pPr lvl="1"/>
            <a:r>
              <a:rPr lang="zh-CN" altLang="en-US" sz="2200" dirty="0"/>
              <a:t>模块的作用域应该在控制域之内</a:t>
            </a:r>
          </a:p>
          <a:p>
            <a:pPr lvl="1"/>
            <a:r>
              <a:rPr lang="zh-CN" altLang="en-US" sz="2200" dirty="0"/>
              <a:t>模块功能应该可以预测</a:t>
            </a:r>
          </a:p>
        </p:txBody>
      </p:sp>
      <p:sp>
        <p:nvSpPr>
          <p:cNvPr id="2" name="页脚占位符 1">
            <a:extLst>
              <a:ext uri="{FF2B5EF4-FFF2-40B4-BE49-F238E27FC236}">
                <a16:creationId xmlns:a16="http://schemas.microsoft.com/office/drawing/2014/main" id="{BC4DCE54-1A11-234B-84B0-1593DA4A8225}"/>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DBBA8645-2233-DB44-B43B-DDBCFA542C60}"/>
              </a:ext>
            </a:extLst>
          </p:cNvPr>
          <p:cNvSpPr>
            <a:spLocks noGrp="1"/>
          </p:cNvSpPr>
          <p:nvPr>
            <p:ph type="sldNum" sz="quarter" idx="12"/>
          </p:nvPr>
        </p:nvSpPr>
        <p:spPr/>
        <p:txBody>
          <a:bodyPr/>
          <a:lstStyle/>
          <a:p>
            <a:fld id="{5B3F3CCD-5AE8-4BDA-99FD-25BB3DCCC447}" type="slidenum">
              <a:rPr lang="zh-CN" altLang="en-US" smtClean="0"/>
              <a:t>42</a:t>
            </a:fld>
            <a:endParaRPr lang="zh-CN" altLang="en-US"/>
          </a:p>
        </p:txBody>
      </p:sp>
    </p:spTree>
    <p:extLst>
      <p:ext uri="{BB962C8B-B14F-4D97-AF65-F5344CB8AC3E}">
        <p14:creationId xmlns:p14="http://schemas.microsoft.com/office/powerpoint/2010/main" val="8031437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a:extLst>
              <a:ext uri="{FF2B5EF4-FFF2-40B4-BE49-F238E27FC236}">
                <a16:creationId xmlns:a16="http://schemas.microsoft.com/office/drawing/2014/main" id="{4B4108D6-963C-004B-8572-18700FDF697E}"/>
              </a:ext>
            </a:extLst>
          </p:cNvPr>
          <p:cNvSpPr>
            <a:spLocks noGrp="1" noChangeArrowheads="1"/>
          </p:cNvSpPr>
          <p:nvPr>
            <p:ph type="title"/>
          </p:nvPr>
        </p:nvSpPr>
        <p:spPr/>
        <p:txBody>
          <a:bodyPr/>
          <a:lstStyle/>
          <a:p>
            <a:r>
              <a:rPr lang="zh-CN" altLang="en-US" dirty="0">
                <a:latin typeface="隶书" pitchFamily="49" charset="-122"/>
              </a:rPr>
              <a:t>4.</a:t>
            </a:r>
            <a:r>
              <a:rPr lang="en-US" altLang="zh-CN" dirty="0">
                <a:latin typeface="隶书" pitchFamily="49" charset="-122"/>
              </a:rPr>
              <a:t>3.2</a:t>
            </a:r>
            <a:r>
              <a:rPr lang="zh-CN" altLang="en-US" dirty="0">
                <a:latin typeface="隶书" pitchFamily="49" charset="-122"/>
              </a:rPr>
              <a:t> </a:t>
            </a:r>
            <a:r>
              <a:rPr lang="zh-CN" altLang="en-US" dirty="0">
                <a:latin typeface="黑体" panose="02010609060101010101" pitchFamily="49" charset="-122"/>
              </a:rPr>
              <a:t>改进软件结构提高模块独立性</a:t>
            </a:r>
            <a:endParaRPr lang="zh-CN" altLang="en-US" dirty="0"/>
          </a:p>
        </p:txBody>
      </p:sp>
      <p:sp>
        <p:nvSpPr>
          <p:cNvPr id="167939" name="Rectangle 3">
            <a:extLst>
              <a:ext uri="{FF2B5EF4-FFF2-40B4-BE49-F238E27FC236}">
                <a16:creationId xmlns:a16="http://schemas.microsoft.com/office/drawing/2014/main" id="{25E726D9-55AA-154C-AE7E-84C643CC0DB8}"/>
              </a:ext>
            </a:extLst>
          </p:cNvPr>
          <p:cNvSpPr>
            <a:spLocks noGrp="1" noChangeArrowheads="1"/>
          </p:cNvSpPr>
          <p:nvPr>
            <p:ph type="body" idx="1"/>
          </p:nvPr>
        </p:nvSpPr>
        <p:spPr>
          <a:xfrm>
            <a:off x="661060" y="893382"/>
            <a:ext cx="10586431" cy="5391806"/>
          </a:xfrm>
        </p:spPr>
        <p:txBody>
          <a:bodyPr>
            <a:normAutofit/>
          </a:bodyPr>
          <a:lstStyle/>
          <a:p>
            <a:r>
              <a:rPr lang="zh-CN" altLang="en-US" sz="2400" dirty="0"/>
              <a:t>审查分析软件的结构，通过模块分解或合并，力求降低耦合提高内聚</a:t>
            </a:r>
          </a:p>
          <a:p>
            <a:pPr lvl="1"/>
            <a:r>
              <a:rPr lang="zh-CN" altLang="en-US" sz="2200" dirty="0"/>
              <a:t>多个模块公有的一个子功能可以独立成一个模块，由这些模块调用。</a:t>
            </a:r>
          </a:p>
          <a:p>
            <a:pPr lvl="1"/>
            <a:r>
              <a:rPr lang="zh-CN" altLang="en-US" sz="2200" dirty="0"/>
              <a:t>有时通过模块分解或合并以减少控制信息的传递及对全程数据的引用，并降低接口的复杂度。</a:t>
            </a:r>
          </a:p>
        </p:txBody>
      </p:sp>
      <p:sp>
        <p:nvSpPr>
          <p:cNvPr id="2" name="页脚占位符 1">
            <a:extLst>
              <a:ext uri="{FF2B5EF4-FFF2-40B4-BE49-F238E27FC236}">
                <a16:creationId xmlns:a16="http://schemas.microsoft.com/office/drawing/2014/main" id="{EB9DF068-2C77-E34B-BC9B-B3AF6B92CF89}"/>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619E7016-1217-2F4B-8354-D8C38E455449}"/>
              </a:ext>
            </a:extLst>
          </p:cNvPr>
          <p:cNvSpPr>
            <a:spLocks noGrp="1"/>
          </p:cNvSpPr>
          <p:nvPr>
            <p:ph type="sldNum" sz="quarter" idx="12"/>
          </p:nvPr>
        </p:nvSpPr>
        <p:spPr/>
        <p:txBody>
          <a:bodyPr/>
          <a:lstStyle/>
          <a:p>
            <a:fld id="{5B3F3CCD-5AE8-4BDA-99FD-25BB3DCCC447}" type="slidenum">
              <a:rPr lang="zh-CN" altLang="en-US" smtClean="0"/>
              <a:t>43</a:t>
            </a:fld>
            <a:endParaRPr lang="zh-CN" altLang="en-US"/>
          </a:p>
        </p:txBody>
      </p:sp>
    </p:spTree>
    <p:extLst>
      <p:ext uri="{BB962C8B-B14F-4D97-AF65-F5344CB8AC3E}">
        <p14:creationId xmlns:p14="http://schemas.microsoft.com/office/powerpoint/2010/main" val="504055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a:extLst>
              <a:ext uri="{FF2B5EF4-FFF2-40B4-BE49-F238E27FC236}">
                <a16:creationId xmlns:a16="http://schemas.microsoft.com/office/drawing/2014/main" id="{FF82E64C-9996-4049-A695-AF62A7C95A26}"/>
              </a:ext>
            </a:extLst>
          </p:cNvPr>
          <p:cNvSpPr>
            <a:spLocks noGrp="1" noChangeArrowheads="1"/>
          </p:cNvSpPr>
          <p:nvPr>
            <p:ph type="title"/>
          </p:nvPr>
        </p:nvSpPr>
        <p:spPr/>
        <p:txBody>
          <a:bodyPr/>
          <a:lstStyle/>
          <a:p>
            <a:r>
              <a:rPr lang="zh-CN" altLang="en-US" dirty="0">
                <a:latin typeface="隶书" pitchFamily="49" charset="-122"/>
              </a:rPr>
              <a:t>4.</a:t>
            </a:r>
            <a:r>
              <a:rPr lang="en-US" altLang="zh-CN" dirty="0">
                <a:latin typeface="隶书" pitchFamily="49" charset="-122"/>
              </a:rPr>
              <a:t>3.2</a:t>
            </a:r>
            <a:r>
              <a:rPr lang="zh-CN" altLang="en-US" dirty="0">
                <a:latin typeface="隶书" pitchFamily="49" charset="-122"/>
              </a:rPr>
              <a:t> 模块规模应适中</a:t>
            </a:r>
          </a:p>
        </p:txBody>
      </p:sp>
      <p:sp>
        <p:nvSpPr>
          <p:cNvPr id="411651" name="Rectangle 3">
            <a:extLst>
              <a:ext uri="{FF2B5EF4-FFF2-40B4-BE49-F238E27FC236}">
                <a16:creationId xmlns:a16="http://schemas.microsoft.com/office/drawing/2014/main" id="{90180B3C-86C7-5D4C-ADE1-E95A65733FA1}"/>
              </a:ext>
            </a:extLst>
          </p:cNvPr>
          <p:cNvSpPr>
            <a:spLocks noGrp="1" noChangeArrowheads="1"/>
          </p:cNvSpPr>
          <p:nvPr>
            <p:ph type="body" idx="1"/>
          </p:nvPr>
        </p:nvSpPr>
        <p:spPr>
          <a:xfrm>
            <a:off x="711475" y="983704"/>
            <a:ext cx="10501008" cy="5259441"/>
          </a:xfrm>
        </p:spPr>
        <p:txBody>
          <a:bodyPr>
            <a:normAutofit/>
          </a:bodyPr>
          <a:lstStyle/>
          <a:p>
            <a:pPr eaLnBrk="1" hangingPunct="1">
              <a:lnSpc>
                <a:spcPct val="90000"/>
              </a:lnSpc>
            </a:pPr>
            <a:r>
              <a:rPr lang="zh-CN" altLang="en-US" sz="2400" dirty="0">
                <a:latin typeface="楷体_GB2312" pitchFamily="49" charset="-122"/>
              </a:rPr>
              <a:t>模块的大小，可以用模块中所含语句的数量的多少来衡量。</a:t>
            </a:r>
          </a:p>
          <a:p>
            <a:pPr eaLnBrk="1" hangingPunct="1">
              <a:lnSpc>
                <a:spcPct val="90000"/>
              </a:lnSpc>
            </a:pPr>
            <a:r>
              <a:rPr lang="zh-CN" altLang="en-US" sz="2400" dirty="0">
                <a:latin typeface="楷体_GB2312" pitchFamily="49" charset="-122"/>
              </a:rPr>
              <a:t>把模块的大小限制在一定的范围之内。通常规定其语句行数在</a:t>
            </a:r>
            <a:r>
              <a:rPr lang="zh-CN" altLang="en-US" sz="2400" dirty="0">
                <a:solidFill>
                  <a:schemeClr val="hlink"/>
                </a:solidFill>
                <a:latin typeface="楷体_GB2312" pitchFamily="49" charset="-122"/>
              </a:rPr>
              <a:t>60</a:t>
            </a:r>
            <a:r>
              <a:rPr lang="zh-CN" altLang="en-US" sz="2400" dirty="0">
                <a:latin typeface="楷体_GB2312" pitchFamily="49" charset="-122"/>
              </a:rPr>
              <a:t>左右，保持在</a:t>
            </a:r>
            <a:r>
              <a:rPr lang="zh-CN" altLang="en-US" sz="2400" dirty="0">
                <a:solidFill>
                  <a:schemeClr val="hlink"/>
                </a:solidFill>
                <a:latin typeface="楷体_GB2312" pitchFamily="49" charset="-122"/>
              </a:rPr>
              <a:t>一页纸</a:t>
            </a:r>
            <a:r>
              <a:rPr lang="zh-CN" altLang="en-US" sz="2400" dirty="0">
                <a:latin typeface="楷体_GB2312" pitchFamily="49" charset="-122"/>
              </a:rPr>
              <a:t>之内。</a:t>
            </a:r>
            <a:endParaRPr lang="en-US" altLang="zh-CN" sz="2400" dirty="0">
              <a:latin typeface="楷体_GB2312" pitchFamily="49" charset="-122"/>
            </a:endParaRPr>
          </a:p>
          <a:p>
            <a:pPr eaLnBrk="1" hangingPunct="1">
              <a:lnSpc>
                <a:spcPct val="90000"/>
              </a:lnSpc>
            </a:pPr>
            <a:endParaRPr lang="en-US" altLang="zh-CN" sz="2400" dirty="0">
              <a:latin typeface="楷体_GB2312" pitchFamily="49" charset="-122"/>
            </a:endParaRPr>
          </a:p>
          <a:p>
            <a:r>
              <a:rPr lang="zh-CN" altLang="en-US" sz="2400" dirty="0"/>
              <a:t>过大的模块往往是由于分解不充分，但是进一步分解必须符合问题结构，一般说来，分解后不应该降低模块独立性</a:t>
            </a:r>
          </a:p>
          <a:p>
            <a:r>
              <a:rPr lang="zh-CN" altLang="en-US" sz="2400" dirty="0"/>
              <a:t>过小的模块开销大于有效操作，而且模块数目过多将使系统接口复杂。因此过小的模块有时不值得单独存在，特别是只有一个模块调用它时，通常可以把它合并到上级模块中去而不必单独存在。</a:t>
            </a:r>
          </a:p>
          <a:p>
            <a:pPr eaLnBrk="1" hangingPunct="1">
              <a:lnSpc>
                <a:spcPct val="90000"/>
              </a:lnSpc>
            </a:pPr>
            <a:endParaRPr lang="zh-CN" altLang="en-US" sz="2400" dirty="0">
              <a:latin typeface="楷体_GB2312" pitchFamily="49" charset="-122"/>
            </a:endParaRPr>
          </a:p>
        </p:txBody>
      </p:sp>
      <p:sp>
        <p:nvSpPr>
          <p:cNvPr id="2" name="页脚占位符 1">
            <a:extLst>
              <a:ext uri="{FF2B5EF4-FFF2-40B4-BE49-F238E27FC236}">
                <a16:creationId xmlns:a16="http://schemas.microsoft.com/office/drawing/2014/main" id="{FAA1D85C-84A0-A448-8542-766053268738}"/>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01993C24-493B-DF4B-BCDB-610678818DAA}"/>
              </a:ext>
            </a:extLst>
          </p:cNvPr>
          <p:cNvSpPr>
            <a:spLocks noGrp="1"/>
          </p:cNvSpPr>
          <p:nvPr>
            <p:ph type="sldNum" sz="quarter" idx="12"/>
          </p:nvPr>
        </p:nvSpPr>
        <p:spPr/>
        <p:txBody>
          <a:bodyPr/>
          <a:lstStyle/>
          <a:p>
            <a:fld id="{5B3F3CCD-5AE8-4BDA-99FD-25BB3DCCC447}" type="slidenum">
              <a:rPr lang="zh-CN" altLang="en-US" smtClean="0"/>
              <a:t>44</a:t>
            </a:fld>
            <a:endParaRPr lang="zh-CN" altLang="en-US"/>
          </a:p>
        </p:txBody>
      </p:sp>
    </p:spTree>
    <p:extLst>
      <p:ext uri="{BB962C8B-B14F-4D97-AF65-F5344CB8AC3E}">
        <p14:creationId xmlns:p14="http://schemas.microsoft.com/office/powerpoint/2010/main" val="9009369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a:extLst>
              <a:ext uri="{FF2B5EF4-FFF2-40B4-BE49-F238E27FC236}">
                <a16:creationId xmlns:a16="http://schemas.microsoft.com/office/drawing/2014/main" id="{FF82E64C-9996-4049-A695-AF62A7C95A26}"/>
              </a:ext>
            </a:extLst>
          </p:cNvPr>
          <p:cNvSpPr>
            <a:spLocks noGrp="1" noChangeArrowheads="1"/>
          </p:cNvSpPr>
          <p:nvPr>
            <p:ph type="title"/>
          </p:nvPr>
        </p:nvSpPr>
        <p:spPr/>
        <p:txBody>
          <a:bodyPr/>
          <a:lstStyle/>
          <a:p>
            <a:r>
              <a:rPr lang="zh-CN" altLang="en-US" dirty="0">
                <a:latin typeface="隶书" pitchFamily="49" charset="-122"/>
              </a:rPr>
              <a:t>4.</a:t>
            </a:r>
            <a:r>
              <a:rPr lang="en-US" altLang="zh-CN" dirty="0">
                <a:latin typeface="隶书" pitchFamily="49" charset="-122"/>
              </a:rPr>
              <a:t>3.2 </a:t>
            </a:r>
            <a:r>
              <a:rPr lang="zh-CN" altLang="en-US" dirty="0"/>
              <a:t>深度、宽度、扇入、扇出应适当</a:t>
            </a:r>
            <a:endParaRPr lang="zh-CN" altLang="en-US" dirty="0">
              <a:latin typeface="隶书" pitchFamily="49" charset="-122"/>
            </a:endParaRPr>
          </a:p>
        </p:txBody>
      </p:sp>
      <p:sp>
        <p:nvSpPr>
          <p:cNvPr id="411651" name="Rectangle 3">
            <a:extLst>
              <a:ext uri="{FF2B5EF4-FFF2-40B4-BE49-F238E27FC236}">
                <a16:creationId xmlns:a16="http://schemas.microsoft.com/office/drawing/2014/main" id="{90180B3C-86C7-5D4C-ADE1-E95A65733FA1}"/>
              </a:ext>
            </a:extLst>
          </p:cNvPr>
          <p:cNvSpPr>
            <a:spLocks noGrp="1" noChangeArrowheads="1"/>
          </p:cNvSpPr>
          <p:nvPr>
            <p:ph type="body" idx="1"/>
          </p:nvPr>
        </p:nvSpPr>
        <p:spPr>
          <a:xfrm>
            <a:off x="711475" y="983704"/>
            <a:ext cx="10501008" cy="5259441"/>
          </a:xfrm>
        </p:spPr>
        <p:txBody>
          <a:bodyPr>
            <a:normAutofit/>
          </a:bodyPr>
          <a:lstStyle/>
          <a:p>
            <a:r>
              <a:rPr lang="zh-CN" altLang="en-US" sz="2400" dirty="0"/>
              <a:t>程序的系统结构图</a:t>
            </a:r>
            <a:endParaRPr lang="zh-CN" altLang="en-US" sz="2400" dirty="0">
              <a:latin typeface="楷体_GB2312" pitchFamily="49" charset="-122"/>
            </a:endParaRPr>
          </a:p>
        </p:txBody>
      </p:sp>
      <p:pic>
        <p:nvPicPr>
          <p:cNvPr id="5" name="Picture 2">
            <a:extLst>
              <a:ext uri="{FF2B5EF4-FFF2-40B4-BE49-F238E27FC236}">
                <a16:creationId xmlns:a16="http://schemas.microsoft.com/office/drawing/2014/main" id="{8DEB3E56-98FD-3048-8FB0-903A6AE228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7794" y="1613864"/>
            <a:ext cx="8050924" cy="4629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a:extLst>
              <a:ext uri="{FF2B5EF4-FFF2-40B4-BE49-F238E27FC236}">
                <a16:creationId xmlns:a16="http://schemas.microsoft.com/office/drawing/2014/main" id="{B87C5B56-973C-C144-95AE-580A2CA6F8AB}"/>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FB8B8A52-E72C-BF44-B66C-4F12F9F9CEEB}"/>
              </a:ext>
            </a:extLst>
          </p:cNvPr>
          <p:cNvSpPr>
            <a:spLocks noGrp="1"/>
          </p:cNvSpPr>
          <p:nvPr>
            <p:ph type="sldNum" sz="quarter" idx="12"/>
          </p:nvPr>
        </p:nvSpPr>
        <p:spPr/>
        <p:txBody>
          <a:bodyPr/>
          <a:lstStyle/>
          <a:p>
            <a:fld id="{5B3F3CCD-5AE8-4BDA-99FD-25BB3DCCC447}" type="slidenum">
              <a:rPr lang="zh-CN" altLang="en-US" smtClean="0"/>
              <a:t>45</a:t>
            </a:fld>
            <a:endParaRPr lang="zh-CN" altLang="en-US"/>
          </a:p>
        </p:txBody>
      </p:sp>
    </p:spTree>
    <p:extLst>
      <p:ext uri="{BB962C8B-B14F-4D97-AF65-F5344CB8AC3E}">
        <p14:creationId xmlns:p14="http://schemas.microsoft.com/office/powerpoint/2010/main" val="39775977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a:extLst>
              <a:ext uri="{FF2B5EF4-FFF2-40B4-BE49-F238E27FC236}">
                <a16:creationId xmlns:a16="http://schemas.microsoft.com/office/drawing/2014/main" id="{FF82E64C-9996-4049-A695-AF62A7C95A26}"/>
              </a:ext>
            </a:extLst>
          </p:cNvPr>
          <p:cNvSpPr>
            <a:spLocks noGrp="1" noChangeArrowheads="1"/>
          </p:cNvSpPr>
          <p:nvPr>
            <p:ph type="title"/>
          </p:nvPr>
        </p:nvSpPr>
        <p:spPr/>
        <p:txBody>
          <a:bodyPr/>
          <a:lstStyle/>
          <a:p>
            <a:r>
              <a:rPr lang="zh-CN" altLang="en-US" dirty="0">
                <a:latin typeface="隶书" pitchFamily="49" charset="-122"/>
              </a:rPr>
              <a:t>4.</a:t>
            </a:r>
            <a:r>
              <a:rPr lang="en-US" altLang="zh-CN" dirty="0">
                <a:latin typeface="隶书" pitchFamily="49" charset="-122"/>
              </a:rPr>
              <a:t>3.2 </a:t>
            </a:r>
            <a:r>
              <a:rPr lang="zh-CN" altLang="en-US" dirty="0"/>
              <a:t>深度、宽度、扇入、扇出应适当</a:t>
            </a:r>
            <a:endParaRPr lang="zh-CN" altLang="en-US" dirty="0">
              <a:latin typeface="隶书" pitchFamily="49" charset="-122"/>
            </a:endParaRPr>
          </a:p>
        </p:txBody>
      </p:sp>
      <p:sp>
        <p:nvSpPr>
          <p:cNvPr id="411651" name="Rectangle 3">
            <a:extLst>
              <a:ext uri="{FF2B5EF4-FFF2-40B4-BE49-F238E27FC236}">
                <a16:creationId xmlns:a16="http://schemas.microsoft.com/office/drawing/2014/main" id="{90180B3C-86C7-5D4C-ADE1-E95A65733FA1}"/>
              </a:ext>
            </a:extLst>
          </p:cNvPr>
          <p:cNvSpPr>
            <a:spLocks noGrp="1" noChangeArrowheads="1"/>
          </p:cNvSpPr>
          <p:nvPr>
            <p:ph type="body" idx="1"/>
          </p:nvPr>
        </p:nvSpPr>
        <p:spPr>
          <a:xfrm>
            <a:off x="711475" y="983704"/>
            <a:ext cx="10501008" cy="5259441"/>
          </a:xfrm>
        </p:spPr>
        <p:txBody>
          <a:bodyPr>
            <a:normAutofit/>
          </a:bodyPr>
          <a:lstStyle/>
          <a:p>
            <a:r>
              <a:rPr lang="zh-CN" altLang="en-US" sz="2400" dirty="0"/>
              <a:t>如果一个模块的扇出（扇入）数过大，就意味着该模块过分复杂，需要协调和控制过多的下属（上属）模块。应当适当增加中间层次的控制模块。</a:t>
            </a:r>
          </a:p>
        </p:txBody>
      </p:sp>
      <p:pic>
        <p:nvPicPr>
          <p:cNvPr id="6" name="Picture 4">
            <a:extLst>
              <a:ext uri="{FF2B5EF4-FFF2-40B4-BE49-F238E27FC236}">
                <a16:creationId xmlns:a16="http://schemas.microsoft.com/office/drawing/2014/main" id="{FCFB19AE-2C53-5C47-9E00-73B7692FF4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393" y="2535622"/>
            <a:ext cx="7848600" cy="262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a:extLst>
              <a:ext uri="{FF2B5EF4-FFF2-40B4-BE49-F238E27FC236}">
                <a16:creationId xmlns:a16="http://schemas.microsoft.com/office/drawing/2014/main" id="{EA5D3202-BF00-9343-AA86-88D0BE63CDE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6A533095-B65C-E349-9346-0DC310B6CE45}"/>
              </a:ext>
            </a:extLst>
          </p:cNvPr>
          <p:cNvSpPr>
            <a:spLocks noGrp="1"/>
          </p:cNvSpPr>
          <p:nvPr>
            <p:ph type="sldNum" sz="quarter" idx="12"/>
          </p:nvPr>
        </p:nvSpPr>
        <p:spPr/>
        <p:txBody>
          <a:bodyPr/>
          <a:lstStyle/>
          <a:p>
            <a:fld id="{5B3F3CCD-5AE8-4BDA-99FD-25BB3DCCC447}" type="slidenum">
              <a:rPr lang="zh-CN" altLang="en-US" smtClean="0"/>
              <a:t>46</a:t>
            </a:fld>
            <a:endParaRPr lang="zh-CN" altLang="en-US"/>
          </a:p>
        </p:txBody>
      </p:sp>
    </p:spTree>
    <p:extLst>
      <p:ext uri="{BB962C8B-B14F-4D97-AF65-F5344CB8AC3E}">
        <p14:creationId xmlns:p14="http://schemas.microsoft.com/office/powerpoint/2010/main" val="49144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a:extLst>
              <a:ext uri="{FF2B5EF4-FFF2-40B4-BE49-F238E27FC236}">
                <a16:creationId xmlns:a16="http://schemas.microsoft.com/office/drawing/2014/main" id="{FF82E64C-9996-4049-A695-AF62A7C95A26}"/>
              </a:ext>
            </a:extLst>
          </p:cNvPr>
          <p:cNvSpPr>
            <a:spLocks noGrp="1" noChangeArrowheads="1"/>
          </p:cNvSpPr>
          <p:nvPr>
            <p:ph type="title"/>
          </p:nvPr>
        </p:nvSpPr>
        <p:spPr/>
        <p:txBody>
          <a:bodyPr/>
          <a:lstStyle/>
          <a:p>
            <a:r>
              <a:rPr lang="zh-CN" altLang="en-US" dirty="0">
                <a:latin typeface="隶书" pitchFamily="49" charset="-122"/>
              </a:rPr>
              <a:t>4.</a:t>
            </a:r>
            <a:r>
              <a:rPr lang="en-US" altLang="zh-CN" dirty="0">
                <a:latin typeface="隶书" pitchFamily="49" charset="-122"/>
              </a:rPr>
              <a:t>3.2 </a:t>
            </a:r>
            <a:r>
              <a:rPr lang="zh-CN" altLang="en-US" dirty="0"/>
              <a:t>深度、宽度、扇入、扇出应适当</a:t>
            </a:r>
            <a:endParaRPr lang="zh-CN" altLang="en-US" dirty="0">
              <a:latin typeface="隶书" pitchFamily="49" charset="-122"/>
            </a:endParaRPr>
          </a:p>
        </p:txBody>
      </p:sp>
      <p:sp>
        <p:nvSpPr>
          <p:cNvPr id="411651" name="Rectangle 3">
            <a:extLst>
              <a:ext uri="{FF2B5EF4-FFF2-40B4-BE49-F238E27FC236}">
                <a16:creationId xmlns:a16="http://schemas.microsoft.com/office/drawing/2014/main" id="{90180B3C-86C7-5D4C-ADE1-E95A65733FA1}"/>
              </a:ext>
            </a:extLst>
          </p:cNvPr>
          <p:cNvSpPr>
            <a:spLocks noGrp="1" noChangeArrowheads="1"/>
          </p:cNvSpPr>
          <p:nvPr>
            <p:ph type="body" idx="1"/>
          </p:nvPr>
        </p:nvSpPr>
        <p:spPr>
          <a:xfrm>
            <a:off x="711475" y="983704"/>
            <a:ext cx="10501008" cy="5259441"/>
          </a:xfrm>
        </p:spPr>
        <p:txBody>
          <a:bodyPr>
            <a:normAutofit/>
          </a:bodyPr>
          <a:lstStyle/>
          <a:p>
            <a:pPr>
              <a:buNone/>
            </a:pPr>
            <a:r>
              <a:rPr lang="zh-CN" altLang="en-US" sz="2400" dirty="0"/>
              <a:t>设计较好的软件结构</a:t>
            </a:r>
          </a:p>
          <a:p>
            <a:pPr lvl="1"/>
            <a:r>
              <a:rPr lang="zh-CN" altLang="en-US" sz="2200" dirty="0"/>
              <a:t>顶层扇出比较高</a:t>
            </a:r>
          </a:p>
          <a:p>
            <a:pPr lvl="1"/>
            <a:r>
              <a:rPr lang="zh-CN" altLang="en-US" sz="2200" dirty="0"/>
              <a:t>中层扇出比较少</a:t>
            </a:r>
          </a:p>
          <a:p>
            <a:pPr lvl="1"/>
            <a:r>
              <a:rPr lang="zh-CN" altLang="en-US" sz="2200" dirty="0"/>
              <a:t>底层扇入到公共的实用模块中去（底层模块有高扇入）</a:t>
            </a:r>
            <a:endParaRPr lang="en-US" altLang="zh-CN" sz="2200" dirty="0"/>
          </a:p>
        </p:txBody>
      </p:sp>
      <p:sp>
        <p:nvSpPr>
          <p:cNvPr id="2" name="页脚占位符 1">
            <a:extLst>
              <a:ext uri="{FF2B5EF4-FFF2-40B4-BE49-F238E27FC236}">
                <a16:creationId xmlns:a16="http://schemas.microsoft.com/office/drawing/2014/main" id="{53219002-665C-7242-9710-4925701D84A9}"/>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68B07DF6-FB4A-894F-8FA1-CA1DFA96DDDE}"/>
              </a:ext>
            </a:extLst>
          </p:cNvPr>
          <p:cNvSpPr>
            <a:spLocks noGrp="1"/>
          </p:cNvSpPr>
          <p:nvPr>
            <p:ph type="sldNum" sz="quarter" idx="12"/>
          </p:nvPr>
        </p:nvSpPr>
        <p:spPr/>
        <p:txBody>
          <a:bodyPr/>
          <a:lstStyle/>
          <a:p>
            <a:fld id="{5B3F3CCD-5AE8-4BDA-99FD-25BB3DCCC447}" type="slidenum">
              <a:rPr lang="zh-CN" altLang="en-US" smtClean="0"/>
              <a:t>47</a:t>
            </a:fld>
            <a:endParaRPr lang="zh-CN" altLang="en-US"/>
          </a:p>
        </p:txBody>
      </p:sp>
    </p:spTree>
    <p:extLst>
      <p:ext uri="{BB962C8B-B14F-4D97-AF65-F5344CB8AC3E}">
        <p14:creationId xmlns:p14="http://schemas.microsoft.com/office/powerpoint/2010/main" val="38143143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21B91006-166B-504E-8F18-580941592D75}"/>
              </a:ext>
            </a:extLst>
          </p:cNvPr>
          <p:cNvSpPr txBox="1">
            <a:spLocks noChangeArrowheads="1"/>
          </p:cNvSpPr>
          <p:nvPr/>
        </p:nvSpPr>
        <p:spPr>
          <a:xfrm>
            <a:off x="549988" y="1001166"/>
            <a:ext cx="10769654" cy="4319587"/>
          </a:xfrm>
          <a:prstGeom prst="rect">
            <a:avLst/>
          </a:prstGeom>
          <a:no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r>
              <a:rPr lang="zh-CN" altLang="en-US" sz="2400" dirty="0">
                <a:latin typeface="楷体_GB2312" pitchFamily="49" charset="-122"/>
              </a:rPr>
              <a:t>模块的控制域：模块本身及其所有从属模块的集合。</a:t>
            </a:r>
            <a:r>
              <a:rPr lang="en-US" altLang="zh-CN" sz="2400" dirty="0">
                <a:solidFill>
                  <a:schemeClr val="tx1"/>
                </a:solidFill>
                <a:latin typeface="楷体_GB2312" pitchFamily="49" charset="-122"/>
              </a:rPr>
              <a:t>(</a:t>
            </a:r>
            <a:r>
              <a:rPr lang="zh-CN" altLang="en-US" sz="2400" dirty="0">
                <a:solidFill>
                  <a:schemeClr val="tx1"/>
                </a:solidFill>
                <a:latin typeface="楷体_GB2312" pitchFamily="49" charset="-122"/>
              </a:rPr>
              <a:t>例</a:t>
            </a:r>
            <a:r>
              <a:rPr lang="en-US" altLang="zh-CN" sz="2400" dirty="0">
                <a:solidFill>
                  <a:schemeClr val="tx1"/>
                </a:solidFill>
                <a:latin typeface="楷体_GB2312" pitchFamily="49" charset="-122"/>
              </a:rPr>
              <a:t>:A-A,B,C,D,E,F)</a:t>
            </a:r>
          </a:p>
          <a:p>
            <a:r>
              <a:rPr lang="zh-CN" altLang="en-US" sz="2400" dirty="0">
                <a:latin typeface="楷体_GB2312" pitchFamily="49" charset="-122"/>
              </a:rPr>
              <a:t>模块的作用域：受该模块内一个</a:t>
            </a:r>
            <a:r>
              <a:rPr lang="zh-CN" altLang="en-US" sz="2400" dirty="0">
                <a:solidFill>
                  <a:schemeClr val="hlink"/>
                </a:solidFill>
                <a:latin typeface="楷体_GB2312" pitchFamily="49" charset="-122"/>
              </a:rPr>
              <a:t>判定</a:t>
            </a:r>
            <a:r>
              <a:rPr lang="zh-CN" altLang="en-US" sz="2400" dirty="0">
                <a:latin typeface="楷体_GB2312" pitchFamily="49" charset="-122"/>
              </a:rPr>
              <a:t>影响的所有模块的集合。</a:t>
            </a:r>
          </a:p>
          <a:p>
            <a:r>
              <a:rPr lang="zh-CN" altLang="en-US" sz="2400" dirty="0">
                <a:latin typeface="楷体_GB2312" pitchFamily="49" charset="-122"/>
              </a:rPr>
              <a:t>如果一个判定的作用域包含在这个判定所在模块的控制域之内，则这种结构是简单的</a:t>
            </a:r>
            <a:r>
              <a:rPr lang="en-US" altLang="zh-CN" sz="2400" dirty="0">
                <a:solidFill>
                  <a:schemeClr val="tx1"/>
                </a:solidFill>
                <a:latin typeface="楷体_GB2312" pitchFamily="49" charset="-122"/>
              </a:rPr>
              <a:t>(</a:t>
            </a:r>
            <a:r>
              <a:rPr lang="zh-CN" altLang="en-US" sz="2400" dirty="0">
                <a:solidFill>
                  <a:schemeClr val="tx1"/>
                </a:solidFill>
                <a:latin typeface="楷体_GB2312" pitchFamily="49" charset="-122"/>
              </a:rPr>
              <a:t>例</a:t>
            </a:r>
            <a:r>
              <a:rPr lang="en-US" altLang="zh-CN" sz="2400" dirty="0">
                <a:solidFill>
                  <a:schemeClr val="tx1"/>
                </a:solidFill>
                <a:latin typeface="楷体_GB2312" pitchFamily="49" charset="-122"/>
              </a:rPr>
              <a:t>:A-B)</a:t>
            </a:r>
            <a:r>
              <a:rPr lang="zh-CN" altLang="en-US" sz="2400" dirty="0">
                <a:latin typeface="楷体_GB2312" pitchFamily="49" charset="-122"/>
              </a:rPr>
              <a:t>；否则，它的结构是不简单的</a:t>
            </a:r>
            <a:r>
              <a:rPr lang="en-US" altLang="zh-CN" sz="2400" dirty="0">
                <a:solidFill>
                  <a:schemeClr val="tx1"/>
                </a:solidFill>
                <a:latin typeface="楷体_GB2312" pitchFamily="49" charset="-122"/>
              </a:rPr>
              <a:t>(</a:t>
            </a:r>
            <a:r>
              <a:rPr lang="zh-CN" altLang="en-US" sz="2400" dirty="0">
                <a:solidFill>
                  <a:schemeClr val="tx1"/>
                </a:solidFill>
                <a:latin typeface="楷体_GB2312" pitchFamily="49" charset="-122"/>
              </a:rPr>
              <a:t>例</a:t>
            </a:r>
            <a:r>
              <a:rPr lang="en-US" altLang="zh-CN" sz="2400" dirty="0">
                <a:solidFill>
                  <a:schemeClr val="tx1"/>
                </a:solidFill>
                <a:latin typeface="楷体_GB2312" pitchFamily="49" charset="-122"/>
              </a:rPr>
              <a:t>:A-G)</a:t>
            </a:r>
            <a:r>
              <a:rPr lang="zh-CN" altLang="en-US" sz="2400" dirty="0">
                <a:latin typeface="楷体_GB2312" pitchFamily="49" charset="-122"/>
              </a:rPr>
              <a:t>。</a:t>
            </a:r>
          </a:p>
        </p:txBody>
      </p:sp>
      <p:pic>
        <p:nvPicPr>
          <p:cNvPr id="2" name="图片 1">
            <a:extLst>
              <a:ext uri="{FF2B5EF4-FFF2-40B4-BE49-F238E27FC236}">
                <a16:creationId xmlns:a16="http://schemas.microsoft.com/office/drawing/2014/main" id="{023BB385-E7CB-374B-B9F2-8750579827F8}"/>
              </a:ext>
            </a:extLst>
          </p:cNvPr>
          <p:cNvPicPr>
            <a:picLocks noChangeAspect="1"/>
          </p:cNvPicPr>
          <p:nvPr/>
        </p:nvPicPr>
        <p:blipFill>
          <a:blip r:embed="rId2"/>
          <a:stretch>
            <a:fillRect/>
          </a:stretch>
        </p:blipFill>
        <p:spPr>
          <a:xfrm>
            <a:off x="3996778" y="3097896"/>
            <a:ext cx="4579664" cy="3092541"/>
          </a:xfrm>
          <a:prstGeom prst="rect">
            <a:avLst/>
          </a:prstGeom>
        </p:spPr>
      </p:pic>
      <p:sp>
        <p:nvSpPr>
          <p:cNvPr id="7" name="Rectangle 2">
            <a:extLst>
              <a:ext uri="{FF2B5EF4-FFF2-40B4-BE49-F238E27FC236}">
                <a16:creationId xmlns:a16="http://schemas.microsoft.com/office/drawing/2014/main" id="{B283AE60-5403-EF49-987B-4BFB3E4D746E}"/>
              </a:ext>
            </a:extLst>
          </p:cNvPr>
          <p:cNvSpPr txBox="1">
            <a:spLocks noChangeArrowheads="1"/>
          </p:cNvSpPr>
          <p:nvPr/>
        </p:nvSpPr>
        <p:spPr>
          <a:xfrm>
            <a:off x="635961" y="0"/>
            <a:ext cx="10674590" cy="844601"/>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3600" kern="1200" spc="-50" baseline="0">
                <a:solidFill>
                  <a:schemeClr val="tx1">
                    <a:lumMod val="65000"/>
                    <a:lumOff val="35000"/>
                  </a:schemeClr>
                </a:solidFill>
                <a:latin typeface="腾讯体 W7" panose="020C08030202040F0204" pitchFamily="34" charset="-122"/>
                <a:ea typeface="腾讯体 W7" panose="020C08030202040F0204" pitchFamily="34" charset="-122"/>
                <a:cs typeface="+mj-cs"/>
              </a:defRPr>
            </a:lvl1pPr>
          </a:lstStyle>
          <a:p>
            <a:r>
              <a:rPr lang="zh-CN" altLang="en-US" dirty="0">
                <a:latin typeface="隶书" pitchFamily="49" charset="-122"/>
              </a:rPr>
              <a:t>4.</a:t>
            </a:r>
            <a:r>
              <a:rPr lang="en-US" altLang="zh-CN" dirty="0">
                <a:latin typeface="隶书" pitchFamily="49" charset="-122"/>
              </a:rPr>
              <a:t>3.2 </a:t>
            </a:r>
            <a:r>
              <a:rPr lang="zh-CN" altLang="en-US" dirty="0">
                <a:latin typeface="隶书" pitchFamily="49" charset="-122"/>
              </a:rPr>
              <a:t>模块的作用域应在控制域之内</a:t>
            </a:r>
          </a:p>
        </p:txBody>
      </p:sp>
      <p:sp>
        <p:nvSpPr>
          <p:cNvPr id="3" name="页脚占位符 2">
            <a:extLst>
              <a:ext uri="{FF2B5EF4-FFF2-40B4-BE49-F238E27FC236}">
                <a16:creationId xmlns:a16="http://schemas.microsoft.com/office/drawing/2014/main" id="{B8F47091-5C4B-124E-95AE-3E7F1D34949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4" name="灯片编号占位符 3">
            <a:extLst>
              <a:ext uri="{FF2B5EF4-FFF2-40B4-BE49-F238E27FC236}">
                <a16:creationId xmlns:a16="http://schemas.microsoft.com/office/drawing/2014/main" id="{1BB8979E-6199-BA4A-9A03-4F2A3DC919DA}"/>
              </a:ext>
            </a:extLst>
          </p:cNvPr>
          <p:cNvSpPr>
            <a:spLocks noGrp="1"/>
          </p:cNvSpPr>
          <p:nvPr>
            <p:ph type="sldNum" sz="quarter" idx="12"/>
          </p:nvPr>
        </p:nvSpPr>
        <p:spPr/>
        <p:txBody>
          <a:bodyPr/>
          <a:lstStyle/>
          <a:p>
            <a:fld id="{5B3F3CCD-5AE8-4BDA-99FD-25BB3DCCC447}" type="slidenum">
              <a:rPr lang="zh-CN" altLang="en-US" smtClean="0"/>
              <a:t>48</a:t>
            </a:fld>
            <a:endParaRPr lang="zh-CN" altLang="en-US"/>
          </a:p>
        </p:txBody>
      </p:sp>
    </p:spTree>
    <p:extLst>
      <p:ext uri="{BB962C8B-B14F-4D97-AF65-F5344CB8AC3E}">
        <p14:creationId xmlns:p14="http://schemas.microsoft.com/office/powerpoint/2010/main" val="9360380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21B91006-166B-504E-8F18-580941592D75}"/>
              </a:ext>
            </a:extLst>
          </p:cNvPr>
          <p:cNvSpPr txBox="1">
            <a:spLocks noChangeArrowheads="1"/>
          </p:cNvSpPr>
          <p:nvPr/>
        </p:nvSpPr>
        <p:spPr>
          <a:xfrm>
            <a:off x="549988" y="1001166"/>
            <a:ext cx="10769654" cy="4319587"/>
          </a:xfrm>
          <a:prstGeom prst="rect">
            <a:avLst/>
          </a:prstGeom>
          <a:no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腾讯体 W3" panose="020C04030202040F0204" pitchFamily="34" charset="-122"/>
                <a:ea typeface="腾讯体 W3" panose="020C04030202040F0204" pitchFamily="34" charset="-122"/>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buClr>
                <a:schemeClr val="tx2"/>
              </a:buClr>
              <a:buSzPct val="60000"/>
              <a:buFont typeface="Wingdings" pitchFamily="2" charset="2"/>
              <a:buChar char="n"/>
            </a:pPr>
            <a:r>
              <a:rPr lang="zh-CN" altLang="en-US" sz="2400" dirty="0"/>
              <a:t>模块</a:t>
            </a:r>
            <a:r>
              <a:rPr lang="en-US" altLang="zh-CN" sz="2400" dirty="0"/>
              <a:t>A</a:t>
            </a:r>
            <a:r>
              <a:rPr lang="zh-CN" altLang="en-US" sz="2400" dirty="0"/>
              <a:t>的某些处理决定于</a:t>
            </a:r>
            <a:r>
              <a:rPr lang="en-US" altLang="zh-CN" sz="2400" dirty="0"/>
              <a:t>B</a:t>
            </a:r>
            <a:r>
              <a:rPr lang="en-US" altLang="zh-CN" sz="2400" baseline="-25000" dirty="0"/>
              <a:t>2</a:t>
            </a:r>
            <a:r>
              <a:rPr lang="zh-CN" altLang="en-US" sz="2400" dirty="0"/>
              <a:t>中判定的结果</a:t>
            </a:r>
          </a:p>
          <a:p>
            <a:pPr>
              <a:buClr>
                <a:schemeClr val="tx2"/>
              </a:buClr>
              <a:buSzPct val="60000"/>
              <a:buFont typeface="Wingdings" pitchFamily="2" charset="2"/>
              <a:buChar char="n"/>
            </a:pPr>
            <a:r>
              <a:rPr lang="en-US" altLang="zh-CN" sz="2400" dirty="0"/>
              <a:t>B</a:t>
            </a:r>
            <a:r>
              <a:rPr lang="en-US" altLang="zh-CN" sz="2400" baseline="-25000" dirty="0"/>
              <a:t>2</a:t>
            </a:r>
            <a:r>
              <a:rPr lang="zh-CN" altLang="en-US" sz="2400" dirty="0"/>
              <a:t>返回</a:t>
            </a:r>
            <a:r>
              <a:rPr lang="en-US" altLang="zh-CN" sz="2400" dirty="0"/>
              <a:t>B</a:t>
            </a:r>
            <a:r>
              <a:rPr lang="zh-CN" altLang="en-US" sz="2400" dirty="0"/>
              <a:t>的一个标记</a:t>
            </a:r>
            <a:r>
              <a:rPr lang="en-US" altLang="zh-CN" sz="2400" dirty="0"/>
              <a:t>flag</a:t>
            </a:r>
            <a:r>
              <a:rPr lang="zh-CN" altLang="en-US" sz="2400" dirty="0"/>
              <a:t>，表示判定的结果，再送给</a:t>
            </a:r>
            <a:r>
              <a:rPr lang="en-US" altLang="zh-CN" sz="2400" dirty="0"/>
              <a:t>Y</a:t>
            </a:r>
            <a:r>
              <a:rPr lang="zh-CN" altLang="en-US" sz="2400" dirty="0"/>
              <a:t>，最后送到</a:t>
            </a:r>
            <a:r>
              <a:rPr lang="en-US" altLang="zh-CN" sz="2400" dirty="0"/>
              <a:t>A</a:t>
            </a:r>
          </a:p>
          <a:p>
            <a:pPr>
              <a:buClr>
                <a:schemeClr val="tx2"/>
              </a:buClr>
              <a:buSzPct val="60000"/>
              <a:buFont typeface="Wingdings" pitchFamily="2" charset="2"/>
              <a:buChar char="n"/>
            </a:pPr>
            <a:r>
              <a:rPr lang="en-US" altLang="zh-CN" sz="2400" dirty="0"/>
              <a:t>flag</a:t>
            </a:r>
            <a:r>
              <a:rPr lang="zh-CN" altLang="en-US" sz="2400" dirty="0"/>
              <a:t>不是数据，而是控制信息，因而造成模块间的控制耦合</a:t>
            </a:r>
            <a:endParaRPr lang="en-US" altLang="zh-CN" sz="2400" dirty="0"/>
          </a:p>
          <a:p>
            <a:endParaRPr lang="zh-CN" altLang="en-US" sz="2400" dirty="0"/>
          </a:p>
          <a:p>
            <a:r>
              <a:rPr lang="zh-CN" altLang="en-US" sz="2400" dirty="0"/>
              <a:t>解决办法？</a:t>
            </a:r>
            <a:endParaRPr lang="en-US" altLang="zh-CN" sz="2400" dirty="0"/>
          </a:p>
        </p:txBody>
      </p:sp>
      <p:sp>
        <p:nvSpPr>
          <p:cNvPr id="7" name="Rectangle 2">
            <a:extLst>
              <a:ext uri="{FF2B5EF4-FFF2-40B4-BE49-F238E27FC236}">
                <a16:creationId xmlns:a16="http://schemas.microsoft.com/office/drawing/2014/main" id="{B283AE60-5403-EF49-987B-4BFB3E4D746E}"/>
              </a:ext>
            </a:extLst>
          </p:cNvPr>
          <p:cNvSpPr txBox="1">
            <a:spLocks noChangeArrowheads="1"/>
          </p:cNvSpPr>
          <p:nvPr/>
        </p:nvSpPr>
        <p:spPr>
          <a:xfrm>
            <a:off x="635961" y="0"/>
            <a:ext cx="10674590" cy="844601"/>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3600" kern="1200" spc="-50" baseline="0">
                <a:solidFill>
                  <a:schemeClr val="tx1">
                    <a:lumMod val="65000"/>
                    <a:lumOff val="35000"/>
                  </a:schemeClr>
                </a:solidFill>
                <a:latin typeface="腾讯体 W7" panose="020C08030202040F0204" pitchFamily="34" charset="-122"/>
                <a:ea typeface="腾讯体 W7" panose="020C08030202040F0204" pitchFamily="34" charset="-122"/>
                <a:cs typeface="+mj-cs"/>
              </a:defRPr>
            </a:lvl1pPr>
          </a:lstStyle>
          <a:p>
            <a:r>
              <a:rPr lang="zh-CN" altLang="en-US" dirty="0">
                <a:latin typeface="隶书" pitchFamily="49" charset="-122"/>
              </a:rPr>
              <a:t>4.</a:t>
            </a:r>
            <a:r>
              <a:rPr lang="en-US" altLang="zh-CN" dirty="0">
                <a:latin typeface="隶书" pitchFamily="49" charset="-122"/>
              </a:rPr>
              <a:t>3.2 </a:t>
            </a:r>
            <a:r>
              <a:rPr lang="zh-CN" altLang="en-US" dirty="0">
                <a:latin typeface="隶书" pitchFamily="49" charset="-122"/>
              </a:rPr>
              <a:t>模块的作用域应在控制域之内</a:t>
            </a:r>
          </a:p>
        </p:txBody>
      </p:sp>
      <p:pic>
        <p:nvPicPr>
          <p:cNvPr id="6" name="Picture 4" descr="判定的作用域">
            <a:extLst>
              <a:ext uri="{FF2B5EF4-FFF2-40B4-BE49-F238E27FC236}">
                <a16:creationId xmlns:a16="http://schemas.microsoft.com/office/drawing/2014/main" id="{4D914945-D0B7-6548-B4F7-2DAE4A3F2E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3729" y="2985119"/>
            <a:ext cx="4138754" cy="2562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a:extLst>
              <a:ext uri="{FF2B5EF4-FFF2-40B4-BE49-F238E27FC236}">
                <a16:creationId xmlns:a16="http://schemas.microsoft.com/office/drawing/2014/main" id="{5E7D8F5D-7438-8D46-A9F9-3ABA0E6C49C5}"/>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16AEB7DA-B420-8540-B71E-56DDC57245FE}"/>
              </a:ext>
            </a:extLst>
          </p:cNvPr>
          <p:cNvSpPr>
            <a:spLocks noGrp="1"/>
          </p:cNvSpPr>
          <p:nvPr>
            <p:ph type="sldNum" sz="quarter" idx="12"/>
          </p:nvPr>
        </p:nvSpPr>
        <p:spPr/>
        <p:txBody>
          <a:bodyPr/>
          <a:lstStyle/>
          <a:p>
            <a:fld id="{5B3F3CCD-5AE8-4BDA-99FD-25BB3DCCC447}" type="slidenum">
              <a:rPr lang="zh-CN" altLang="en-US" smtClean="0"/>
              <a:t>49</a:t>
            </a:fld>
            <a:endParaRPr lang="zh-CN" altLang="en-US"/>
          </a:p>
        </p:txBody>
      </p:sp>
    </p:spTree>
    <p:extLst>
      <p:ext uri="{BB962C8B-B14F-4D97-AF65-F5344CB8AC3E}">
        <p14:creationId xmlns:p14="http://schemas.microsoft.com/office/powerpoint/2010/main" val="514958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DDC8B884-30C9-6744-916B-A2E08AA46BBE}"/>
              </a:ext>
            </a:extLst>
          </p:cNvPr>
          <p:cNvSpPr>
            <a:spLocks noGrp="1" noChangeArrowheads="1"/>
          </p:cNvSpPr>
          <p:nvPr>
            <p:ph type="title"/>
          </p:nvPr>
        </p:nvSpPr>
        <p:spPr>
          <a:xfrm>
            <a:off x="659626" y="94012"/>
            <a:ext cx="6934200" cy="766763"/>
          </a:xfrm>
        </p:spPr>
        <p:txBody>
          <a:bodyPr/>
          <a:lstStyle/>
          <a:p>
            <a:pPr eaLnBrk="1" hangingPunct="1"/>
            <a:r>
              <a:rPr lang="zh-CN" altLang="en-US" dirty="0">
                <a:solidFill>
                  <a:srgbClr val="000099"/>
                </a:solidFill>
                <a:effectLst>
                  <a:outerShdw blurRad="38100" dist="38100" dir="2700000" algn="tl">
                    <a:srgbClr val="C0C0C0"/>
                  </a:outerShdw>
                </a:effectLst>
                <a:latin typeface="隶书" pitchFamily="49" charset="-122"/>
              </a:rPr>
              <a:t>软件设计的任务（技术角度）</a:t>
            </a:r>
            <a:endParaRPr lang="zh-CN" altLang="en-US" dirty="0">
              <a:solidFill>
                <a:schemeClr val="tx1"/>
              </a:solidFill>
              <a:latin typeface="隶书" pitchFamily="49" charset="-122"/>
            </a:endParaRPr>
          </a:p>
        </p:txBody>
      </p:sp>
      <p:sp>
        <p:nvSpPr>
          <p:cNvPr id="168963" name="Rectangle 3">
            <a:extLst>
              <a:ext uri="{FF2B5EF4-FFF2-40B4-BE49-F238E27FC236}">
                <a16:creationId xmlns:a16="http://schemas.microsoft.com/office/drawing/2014/main" id="{C3942598-690E-ED44-BE30-C62DE7147E80}"/>
              </a:ext>
            </a:extLst>
          </p:cNvPr>
          <p:cNvSpPr>
            <a:spLocks noGrp="1" noChangeArrowheads="1"/>
          </p:cNvSpPr>
          <p:nvPr>
            <p:ph type="body" idx="1"/>
          </p:nvPr>
        </p:nvSpPr>
        <p:spPr>
          <a:xfrm>
            <a:off x="659625" y="990059"/>
            <a:ext cx="10552857" cy="5310380"/>
          </a:xfrm>
        </p:spPr>
        <p:txBody>
          <a:bodyPr>
            <a:normAutofit/>
          </a:bodyPr>
          <a:lstStyle/>
          <a:p>
            <a:pPr eaLnBrk="1" hangingPunct="1"/>
            <a:r>
              <a:rPr lang="zh-CN" altLang="en-US" sz="2400" dirty="0">
                <a:solidFill>
                  <a:srgbClr val="3333FF"/>
                </a:solidFill>
                <a:effectLst>
                  <a:outerShdw blurRad="38100" dist="38100" dir="2700000" algn="tl">
                    <a:srgbClr val="C0C0C0"/>
                  </a:outerShdw>
                </a:effectLst>
                <a:latin typeface="楷体_GB2312" pitchFamily="49" charset="-122"/>
              </a:rPr>
              <a:t>根据用信息域表示的软件需求，以及功能和性能需求，进行</a:t>
            </a:r>
          </a:p>
          <a:p>
            <a:pPr lvl="1" eaLnBrk="1" hangingPunct="1"/>
            <a:r>
              <a:rPr lang="zh-CN" altLang="en-US" sz="2400" dirty="0">
                <a:effectLst>
                  <a:outerShdw blurRad="38100" dist="38100" dir="2700000" algn="tl">
                    <a:srgbClr val="C0C0C0"/>
                  </a:outerShdw>
                </a:effectLst>
                <a:latin typeface="楷体_GB2312" pitchFamily="49" charset="-122"/>
              </a:rPr>
              <a:t>数据设计</a:t>
            </a:r>
          </a:p>
          <a:p>
            <a:pPr lvl="1" eaLnBrk="1" hangingPunct="1"/>
            <a:r>
              <a:rPr lang="zh-CN" altLang="en-US" sz="2400" dirty="0">
                <a:effectLst>
                  <a:outerShdw blurRad="38100" dist="38100" dir="2700000" algn="tl">
                    <a:srgbClr val="C0C0C0"/>
                  </a:outerShdw>
                </a:effectLst>
                <a:latin typeface="楷体_GB2312" pitchFamily="49" charset="-122"/>
              </a:rPr>
              <a:t>结构设计（体系结构设计、系统结构设计）</a:t>
            </a:r>
          </a:p>
          <a:p>
            <a:pPr lvl="1" eaLnBrk="1" hangingPunct="1"/>
            <a:r>
              <a:rPr lang="zh-CN" altLang="en-US" sz="2400" dirty="0">
                <a:effectLst>
                  <a:outerShdw blurRad="38100" dist="38100" dir="2700000" algn="tl">
                    <a:srgbClr val="C0C0C0"/>
                  </a:outerShdw>
                </a:effectLst>
                <a:latin typeface="楷体_GB2312" pitchFamily="49" charset="-122"/>
              </a:rPr>
              <a:t>过程设计（过程处理设计）</a:t>
            </a:r>
            <a:endParaRPr lang="en-US" altLang="zh-CN" sz="2400" dirty="0">
              <a:effectLst>
                <a:outerShdw blurRad="38100" dist="38100" dir="2700000" algn="tl">
                  <a:srgbClr val="C0C0C0"/>
                </a:outerShdw>
              </a:effectLst>
              <a:latin typeface="楷体_GB2312" pitchFamily="49" charset="-122"/>
            </a:endParaRPr>
          </a:p>
          <a:p>
            <a:pPr lvl="1"/>
            <a:r>
              <a:rPr lang="zh-CN" altLang="en-US" sz="2400" dirty="0">
                <a:solidFill>
                  <a:srgbClr val="FF0000"/>
                </a:solidFill>
                <a:effectLst>
                  <a:outerShdw blurRad="38100" dist="38100" dir="2700000" algn="tl">
                    <a:srgbClr val="C0C0C0"/>
                  </a:outerShdw>
                </a:effectLst>
                <a:latin typeface="楷体_GB2312" pitchFamily="49" charset="-122"/>
              </a:rPr>
              <a:t>接口设计（界面设计）</a:t>
            </a:r>
          </a:p>
          <a:p>
            <a:pPr lvl="1" eaLnBrk="1" hangingPunct="1"/>
            <a:endParaRPr lang="zh-CN" altLang="en-US" sz="2400" dirty="0">
              <a:effectLst>
                <a:outerShdw blurRad="38100" dist="38100" dir="2700000" algn="tl">
                  <a:srgbClr val="C0C0C0"/>
                </a:outerShdw>
              </a:effectLst>
              <a:latin typeface="楷体_GB2312" pitchFamily="49" charset="-122"/>
            </a:endParaRPr>
          </a:p>
        </p:txBody>
      </p:sp>
      <p:sp>
        <p:nvSpPr>
          <p:cNvPr id="2" name="灯片编号占位符 1">
            <a:extLst>
              <a:ext uri="{FF2B5EF4-FFF2-40B4-BE49-F238E27FC236}">
                <a16:creationId xmlns:a16="http://schemas.microsoft.com/office/drawing/2014/main" id="{83FBD80B-09AA-C54A-8F64-1A4BE0E93CE5}"/>
              </a:ext>
            </a:extLst>
          </p:cNvPr>
          <p:cNvSpPr>
            <a:spLocks noGrp="1"/>
          </p:cNvSpPr>
          <p:nvPr>
            <p:ph type="sldNum" sz="quarter" idx="12"/>
          </p:nvPr>
        </p:nvSpPr>
        <p:spPr/>
        <p:txBody>
          <a:bodyPr/>
          <a:lstStyle/>
          <a:p>
            <a:fld id="{5B3F3CCD-5AE8-4BDA-99FD-25BB3DCCC447}" type="slidenum">
              <a:rPr lang="zh-CN" altLang="en-US" smtClean="0"/>
              <a:t>5</a:t>
            </a:fld>
            <a:endParaRPr lang="zh-CN" altLang="en-US"/>
          </a:p>
        </p:txBody>
      </p:sp>
      <p:sp>
        <p:nvSpPr>
          <p:cNvPr id="3" name="页脚占位符 2">
            <a:extLst>
              <a:ext uri="{FF2B5EF4-FFF2-40B4-BE49-F238E27FC236}">
                <a16:creationId xmlns:a16="http://schemas.microsoft.com/office/drawing/2014/main" id="{DA0FE387-6A23-264A-AB5E-9B7005C5575A}"/>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72905462"/>
      </p:ext>
    </p:extLst>
  </p:cSld>
  <p:clrMapOvr>
    <a:masterClrMapping/>
  </p:clrMapOvr>
  <p:transition>
    <p:blinds/>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a:extLst>
              <a:ext uri="{FF2B5EF4-FFF2-40B4-BE49-F238E27FC236}">
                <a16:creationId xmlns:a16="http://schemas.microsoft.com/office/drawing/2014/main" id="{FE95472B-8A5B-BA41-8BDB-6D711005D28C}"/>
              </a:ext>
            </a:extLst>
          </p:cNvPr>
          <p:cNvSpPr>
            <a:spLocks noGrp="1" noChangeArrowheads="1"/>
          </p:cNvSpPr>
          <p:nvPr>
            <p:ph type="title"/>
          </p:nvPr>
        </p:nvSpPr>
        <p:spPr>
          <a:xfrm>
            <a:off x="672875" y="58965"/>
            <a:ext cx="7793037" cy="809625"/>
          </a:xfrm>
        </p:spPr>
        <p:txBody>
          <a:bodyPr/>
          <a:lstStyle/>
          <a:p>
            <a:r>
              <a:rPr lang="zh-CN" altLang="en-US" dirty="0">
                <a:latin typeface="隶书" pitchFamily="49" charset="-122"/>
              </a:rPr>
              <a:t>4.</a:t>
            </a:r>
            <a:r>
              <a:rPr lang="en-US" altLang="zh-CN" dirty="0">
                <a:latin typeface="隶书" pitchFamily="49" charset="-122"/>
              </a:rPr>
              <a:t>3.2 </a:t>
            </a:r>
            <a:r>
              <a:rPr lang="zh-CN" altLang="en-US" dirty="0"/>
              <a:t>模块功能应可预测</a:t>
            </a:r>
          </a:p>
        </p:txBody>
      </p:sp>
      <p:sp>
        <p:nvSpPr>
          <p:cNvPr id="412675" name="Rectangle 3">
            <a:extLst>
              <a:ext uri="{FF2B5EF4-FFF2-40B4-BE49-F238E27FC236}">
                <a16:creationId xmlns:a16="http://schemas.microsoft.com/office/drawing/2014/main" id="{0D4ADBDC-ABC3-8840-827B-C0C9B2D48070}"/>
              </a:ext>
            </a:extLst>
          </p:cNvPr>
          <p:cNvSpPr>
            <a:spLocks noGrp="1" noChangeArrowheads="1"/>
          </p:cNvSpPr>
          <p:nvPr>
            <p:ph type="body" idx="1"/>
          </p:nvPr>
        </p:nvSpPr>
        <p:spPr>
          <a:xfrm>
            <a:off x="614818" y="943656"/>
            <a:ext cx="10670039" cy="4648200"/>
          </a:xfrm>
          <a:noFill/>
        </p:spPr>
        <p:txBody>
          <a:bodyPr>
            <a:normAutofit/>
          </a:bodyPr>
          <a:lstStyle/>
          <a:p>
            <a:pPr eaLnBrk="1" hangingPunct="1">
              <a:lnSpc>
                <a:spcPct val="95000"/>
              </a:lnSpc>
            </a:pPr>
            <a:r>
              <a:rPr lang="zh-CN" altLang="en-US" sz="2400" dirty="0">
                <a:latin typeface="楷体_GB2312" pitchFamily="49" charset="-122"/>
              </a:rPr>
              <a:t>功能可预测的模块：不论内部处理细节如何，对相同的输入数据，总能产生同样的结果</a:t>
            </a:r>
          </a:p>
          <a:p>
            <a:pPr eaLnBrk="1" hangingPunct="1">
              <a:lnSpc>
                <a:spcPct val="95000"/>
              </a:lnSpc>
            </a:pPr>
            <a:r>
              <a:rPr lang="zh-CN" altLang="en-US" sz="2400" dirty="0">
                <a:latin typeface="楷体_GB2312" pitchFamily="49" charset="-122"/>
              </a:rPr>
              <a:t>如果模块内部蕴藏有一些特殊的鲜为人知的功能时，这个模块就可能是不可预测的。这种模块既难于理解又难于测试和维护</a:t>
            </a:r>
            <a:endParaRPr lang="en-US" altLang="zh-CN" sz="2400" dirty="0">
              <a:latin typeface="楷体_GB2312" pitchFamily="49" charset="-122"/>
            </a:endParaRPr>
          </a:p>
          <a:p>
            <a:pPr>
              <a:lnSpc>
                <a:spcPct val="95000"/>
              </a:lnSpc>
            </a:pPr>
            <a:r>
              <a:rPr lang="zh-CN" altLang="en-US" sz="2400" dirty="0"/>
              <a:t>设计功能可预测的模块，但要避免模块功能过分局限</a:t>
            </a:r>
          </a:p>
          <a:p>
            <a:pPr eaLnBrk="1" hangingPunct="1">
              <a:lnSpc>
                <a:spcPct val="95000"/>
              </a:lnSpc>
            </a:pPr>
            <a:endParaRPr lang="zh-CN" altLang="en-US" sz="3200" dirty="0"/>
          </a:p>
        </p:txBody>
      </p:sp>
      <p:sp>
        <p:nvSpPr>
          <p:cNvPr id="2" name="页脚占位符 1">
            <a:extLst>
              <a:ext uri="{FF2B5EF4-FFF2-40B4-BE49-F238E27FC236}">
                <a16:creationId xmlns:a16="http://schemas.microsoft.com/office/drawing/2014/main" id="{1381109C-32A8-5149-93FC-40FC2904335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CF22AD41-2675-2E47-A0C3-94BACFA7DC4E}"/>
              </a:ext>
            </a:extLst>
          </p:cNvPr>
          <p:cNvSpPr>
            <a:spLocks noGrp="1"/>
          </p:cNvSpPr>
          <p:nvPr>
            <p:ph type="sldNum" sz="quarter" idx="12"/>
          </p:nvPr>
        </p:nvSpPr>
        <p:spPr/>
        <p:txBody>
          <a:bodyPr/>
          <a:lstStyle/>
          <a:p>
            <a:fld id="{5B3F3CCD-5AE8-4BDA-99FD-25BB3DCCC447}" type="slidenum">
              <a:rPr lang="zh-CN" altLang="en-US" smtClean="0"/>
              <a:t>50</a:t>
            </a:fld>
            <a:endParaRPr lang="zh-CN" altLang="en-US"/>
          </a:p>
        </p:txBody>
      </p:sp>
    </p:spTree>
    <p:extLst>
      <p:ext uri="{BB962C8B-B14F-4D97-AF65-F5344CB8AC3E}">
        <p14:creationId xmlns:p14="http://schemas.microsoft.com/office/powerpoint/2010/main" val="6327182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a:extLst>
              <a:ext uri="{FF2B5EF4-FFF2-40B4-BE49-F238E27FC236}">
                <a16:creationId xmlns:a16="http://schemas.microsoft.com/office/drawing/2014/main" id="{FADEC421-DC90-A146-B300-1FE85BC8AFD5}"/>
              </a:ext>
            </a:extLst>
          </p:cNvPr>
          <p:cNvGraphicFramePr>
            <a:graphicFrameLocks noChangeAspect="1"/>
          </p:cNvGraphicFramePr>
          <p:nvPr/>
        </p:nvGraphicFramePr>
        <p:xfrm>
          <a:off x="3000376" y="1484313"/>
          <a:ext cx="6094413" cy="4064000"/>
        </p:xfrm>
        <a:graphic>
          <a:graphicData uri="http://schemas.openxmlformats.org/presentationml/2006/ole">
            <mc:AlternateContent xmlns:mc="http://schemas.openxmlformats.org/markup-compatibility/2006">
              <mc:Choice xmlns:v="urn:schemas-microsoft-com:vml" Requires="v">
                <p:oleObj spid="_x0000_s67640" name="文档" r:id="rId3" imgW="5854700" imgH="3898900" progId="Word.Document.8">
                  <p:embed/>
                </p:oleObj>
              </mc:Choice>
              <mc:Fallback>
                <p:oleObj name="文档" r:id="rId3" imgW="5854700" imgH="3898900" progId="Word.Document.8">
                  <p:embed/>
                  <p:pic>
                    <p:nvPicPr>
                      <p:cNvPr id="3074" name="Object 2">
                        <a:extLst>
                          <a:ext uri="{FF2B5EF4-FFF2-40B4-BE49-F238E27FC236}">
                            <a16:creationId xmlns:a16="http://schemas.microsoft.com/office/drawing/2014/main" id="{FADEC421-DC90-A146-B300-1FE85BC8AF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76" y="1484313"/>
                        <a:ext cx="6094413" cy="406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6" name="Rectangle 3">
            <a:extLst>
              <a:ext uri="{FF2B5EF4-FFF2-40B4-BE49-F238E27FC236}">
                <a16:creationId xmlns:a16="http://schemas.microsoft.com/office/drawing/2014/main" id="{3E52D7DD-F012-FA40-807F-B9EAE0AE9CC3}"/>
              </a:ext>
            </a:extLst>
          </p:cNvPr>
          <p:cNvSpPr>
            <a:spLocks noGrp="1" noChangeArrowheads="1"/>
          </p:cNvSpPr>
          <p:nvPr>
            <p:ph type="title"/>
          </p:nvPr>
        </p:nvSpPr>
        <p:spPr>
          <a:xfrm>
            <a:off x="651556" y="182790"/>
            <a:ext cx="7239000" cy="681038"/>
          </a:xfrm>
        </p:spPr>
        <p:txBody>
          <a:bodyPr/>
          <a:lstStyle/>
          <a:p>
            <a:pPr eaLnBrk="1" hangingPunct="1"/>
            <a:r>
              <a:rPr lang="zh-CN" altLang="en-US" dirty="0">
                <a:latin typeface="隶书" pitchFamily="49" charset="-122"/>
              </a:rPr>
              <a:t>4.</a:t>
            </a:r>
            <a:r>
              <a:rPr lang="en-US" altLang="zh-CN" dirty="0">
                <a:latin typeface="隶书" pitchFamily="49" charset="-122"/>
              </a:rPr>
              <a:t>4</a:t>
            </a:r>
            <a:r>
              <a:rPr lang="zh-CN" altLang="en-US" dirty="0">
                <a:latin typeface="隶书" pitchFamily="49" charset="-122"/>
              </a:rPr>
              <a:t> 系统结构设计</a:t>
            </a:r>
          </a:p>
        </p:txBody>
      </p:sp>
      <p:sp>
        <p:nvSpPr>
          <p:cNvPr id="335876" name="Rectangle 4">
            <a:extLst>
              <a:ext uri="{FF2B5EF4-FFF2-40B4-BE49-F238E27FC236}">
                <a16:creationId xmlns:a16="http://schemas.microsoft.com/office/drawing/2014/main" id="{EFC3B933-1129-9D4A-8AFC-F22478D4BF20}"/>
              </a:ext>
            </a:extLst>
          </p:cNvPr>
          <p:cNvSpPr>
            <a:spLocks noGrp="1" noChangeArrowheads="1"/>
          </p:cNvSpPr>
          <p:nvPr>
            <p:ph type="body" idx="1"/>
          </p:nvPr>
        </p:nvSpPr>
        <p:spPr>
          <a:xfrm>
            <a:off x="651555" y="936625"/>
            <a:ext cx="10669587" cy="4611688"/>
          </a:xfrm>
          <a:noFill/>
        </p:spPr>
        <p:txBody>
          <a:bodyPr>
            <a:normAutofit/>
          </a:bodyPr>
          <a:lstStyle/>
          <a:p>
            <a:pPr eaLnBrk="1" hangingPunct="1"/>
            <a:r>
              <a:rPr lang="zh-CN" altLang="en-US" sz="2400" dirty="0"/>
              <a:t>软件结构包括</a:t>
            </a:r>
            <a:r>
              <a:rPr lang="zh-CN" altLang="en-US" sz="2400" dirty="0">
                <a:solidFill>
                  <a:schemeClr val="hlink"/>
                </a:solidFill>
              </a:rPr>
              <a:t>程序的模块结构</a:t>
            </a:r>
            <a:r>
              <a:rPr lang="zh-CN" altLang="en-US" sz="2400" dirty="0"/>
              <a:t>和</a:t>
            </a:r>
            <a:r>
              <a:rPr lang="zh-CN" altLang="en-US" sz="2400" dirty="0">
                <a:solidFill>
                  <a:schemeClr val="hlink"/>
                </a:solidFill>
              </a:rPr>
              <a:t>数据的结构</a:t>
            </a:r>
          </a:p>
          <a:p>
            <a:r>
              <a:rPr lang="zh-CN" altLang="zh-CN" sz="2400" kern="0" dirty="0">
                <a:cs typeface="Times New Roman" panose="02020603050405020304" pitchFamily="18" charset="0"/>
              </a:rPr>
              <a:t>在结构化程序设计中，模块结构就是指软件系统中各个模块或者函数的组成结构，而数据的结构表示数据由哪些部分组成</a:t>
            </a:r>
            <a:endParaRPr lang="en-US" altLang="zh-CN" sz="2400" dirty="0"/>
          </a:p>
          <a:p>
            <a:pPr eaLnBrk="1" hangingPunct="1"/>
            <a:r>
              <a:rPr lang="zh-CN" altLang="en-US" sz="2400" dirty="0"/>
              <a:t>软件的体系结构通过一个划分过程来完成</a:t>
            </a:r>
          </a:p>
          <a:p>
            <a:pPr lvl="1" eaLnBrk="1" hangingPunct="1"/>
            <a:r>
              <a:rPr lang="zh-CN" altLang="en-US" sz="2000" dirty="0"/>
              <a:t>该划分过程从需求分析确立的目标系统的模型出发，对整个问题进行分割，使其每个部分用一个或几个软件成份加以解决，整个问题便得以解决。</a:t>
            </a:r>
          </a:p>
        </p:txBody>
      </p:sp>
      <p:pic>
        <p:nvPicPr>
          <p:cNvPr id="6" name="Picture 2">
            <a:extLst>
              <a:ext uri="{FF2B5EF4-FFF2-40B4-BE49-F238E27FC236}">
                <a16:creationId xmlns:a16="http://schemas.microsoft.com/office/drawing/2014/main" id="{0D4DD4F2-DE3F-3A44-BBB5-236E23340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0376" y="3429000"/>
            <a:ext cx="5776685" cy="274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a:extLst>
              <a:ext uri="{FF2B5EF4-FFF2-40B4-BE49-F238E27FC236}">
                <a16:creationId xmlns:a16="http://schemas.microsoft.com/office/drawing/2014/main" id="{C4AE166B-9101-E942-878D-116BE30E3A5A}"/>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82288F6F-D00A-1148-BCC1-A998D3BC0309}"/>
              </a:ext>
            </a:extLst>
          </p:cNvPr>
          <p:cNvSpPr>
            <a:spLocks noGrp="1"/>
          </p:cNvSpPr>
          <p:nvPr>
            <p:ph type="sldNum" sz="quarter" idx="12"/>
          </p:nvPr>
        </p:nvSpPr>
        <p:spPr/>
        <p:txBody>
          <a:bodyPr/>
          <a:lstStyle/>
          <a:p>
            <a:fld id="{5B3F3CCD-5AE8-4BDA-99FD-25BB3DCCC447}" type="slidenum">
              <a:rPr lang="zh-CN" altLang="en-US" smtClean="0"/>
              <a:t>51</a:t>
            </a:fld>
            <a:endParaRPr lang="zh-CN" altLang="en-US"/>
          </a:p>
        </p:txBody>
      </p:sp>
    </p:spTree>
    <p:extLst>
      <p:ext uri="{BB962C8B-B14F-4D97-AF65-F5344CB8AC3E}">
        <p14:creationId xmlns:p14="http://schemas.microsoft.com/office/powerpoint/2010/main" val="3157427583"/>
      </p:ext>
    </p:extLst>
  </p:cSld>
  <p:clrMapOvr>
    <a:masterClrMapping/>
  </p:clrMapOvr>
  <p:transition>
    <p:split orient="vert" dir="in"/>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3">
            <a:extLst>
              <a:ext uri="{FF2B5EF4-FFF2-40B4-BE49-F238E27FC236}">
                <a16:creationId xmlns:a16="http://schemas.microsoft.com/office/drawing/2014/main" id="{3E52D7DD-F012-FA40-807F-B9EAE0AE9CC3}"/>
              </a:ext>
            </a:extLst>
          </p:cNvPr>
          <p:cNvSpPr>
            <a:spLocks noGrp="1" noChangeArrowheads="1"/>
          </p:cNvSpPr>
          <p:nvPr>
            <p:ph type="title"/>
          </p:nvPr>
        </p:nvSpPr>
        <p:spPr>
          <a:xfrm>
            <a:off x="651556" y="182790"/>
            <a:ext cx="7239000" cy="681038"/>
          </a:xfrm>
        </p:spPr>
        <p:txBody>
          <a:bodyPr/>
          <a:lstStyle/>
          <a:p>
            <a:pPr eaLnBrk="1" hangingPunct="1"/>
            <a:r>
              <a:rPr lang="zh-CN" altLang="en-US" dirty="0">
                <a:latin typeface="隶书" pitchFamily="49" charset="-122"/>
              </a:rPr>
              <a:t>4.</a:t>
            </a:r>
            <a:r>
              <a:rPr lang="en-US" altLang="zh-CN" dirty="0">
                <a:latin typeface="隶书" pitchFamily="49" charset="-122"/>
              </a:rPr>
              <a:t>4</a:t>
            </a:r>
            <a:r>
              <a:rPr lang="zh-CN" altLang="en-US" dirty="0">
                <a:latin typeface="隶书" pitchFamily="49" charset="-122"/>
              </a:rPr>
              <a:t> 系统结构设计</a:t>
            </a:r>
          </a:p>
        </p:txBody>
      </p:sp>
      <p:sp>
        <p:nvSpPr>
          <p:cNvPr id="335876" name="Rectangle 4">
            <a:extLst>
              <a:ext uri="{FF2B5EF4-FFF2-40B4-BE49-F238E27FC236}">
                <a16:creationId xmlns:a16="http://schemas.microsoft.com/office/drawing/2014/main" id="{EFC3B933-1129-9D4A-8AFC-F22478D4BF20}"/>
              </a:ext>
            </a:extLst>
          </p:cNvPr>
          <p:cNvSpPr>
            <a:spLocks noGrp="1" noChangeArrowheads="1"/>
          </p:cNvSpPr>
          <p:nvPr>
            <p:ph type="body" idx="1"/>
          </p:nvPr>
        </p:nvSpPr>
        <p:spPr>
          <a:xfrm>
            <a:off x="651555" y="936625"/>
            <a:ext cx="10669587" cy="4611688"/>
          </a:xfrm>
          <a:noFill/>
        </p:spPr>
        <p:txBody>
          <a:bodyPr>
            <a:normAutofit/>
          </a:bodyPr>
          <a:lstStyle/>
          <a:p>
            <a:r>
              <a:rPr lang="zh-CN" altLang="en-US" sz="2800" dirty="0"/>
              <a:t>设计阶段的任务</a:t>
            </a:r>
          </a:p>
          <a:p>
            <a:pPr lvl="1"/>
            <a:r>
              <a:rPr lang="zh-CN" altLang="en-US" sz="2600" dirty="0"/>
              <a:t>解决怎么做的问题</a:t>
            </a:r>
          </a:p>
          <a:p>
            <a:r>
              <a:rPr lang="zh-CN" altLang="en-US" sz="2800" dirty="0"/>
              <a:t>总体设计的任务</a:t>
            </a:r>
            <a:endParaRPr lang="zh-CN" altLang="en-US" sz="2600" dirty="0"/>
          </a:p>
          <a:p>
            <a:pPr lvl="1"/>
            <a:r>
              <a:rPr lang="zh-CN" altLang="en-US" sz="2600" dirty="0"/>
              <a:t>将系统的功能分配到软件结构，形成</a:t>
            </a:r>
            <a:r>
              <a:rPr lang="zh-CN" altLang="en-US" sz="2600" dirty="0">
                <a:solidFill>
                  <a:schemeClr val="hlink"/>
                </a:solidFill>
              </a:rPr>
              <a:t>模块结构图</a:t>
            </a:r>
          </a:p>
          <a:p>
            <a:r>
              <a:rPr lang="zh-CN" altLang="en-US" sz="2800" dirty="0"/>
              <a:t>总体设计的表示形式</a:t>
            </a:r>
            <a:endParaRPr lang="en-US" altLang="zh-CN" sz="2800" dirty="0"/>
          </a:p>
          <a:p>
            <a:pPr lvl="1"/>
            <a:r>
              <a:rPr lang="zh-CN" altLang="en-US" sz="2400" dirty="0"/>
              <a:t>层次图（</a:t>
            </a:r>
            <a:r>
              <a:rPr lang="zh-CN" altLang="zh-CN" sz="2400" kern="0" dirty="0">
                <a:cs typeface="Times New Roman" panose="02020603050405020304" pitchFamily="18" charset="0"/>
              </a:rPr>
              <a:t>系统结构图</a:t>
            </a:r>
            <a:r>
              <a:rPr lang="zh-CN" altLang="en-US" sz="2400" kern="0" dirty="0">
                <a:cs typeface="Times New Roman" panose="02020603050405020304" pitchFamily="18" charset="0"/>
              </a:rPr>
              <a:t>）</a:t>
            </a:r>
            <a:r>
              <a:rPr lang="zh-CN" altLang="en-US" sz="2400" dirty="0"/>
              <a:t>：通过模块之间的关系图表示软件的总体结构</a:t>
            </a:r>
          </a:p>
          <a:p>
            <a:pPr lvl="1"/>
            <a:r>
              <a:rPr lang="en-US" altLang="zh-CN" sz="2400" dirty="0"/>
              <a:t>HIPO</a:t>
            </a:r>
            <a:r>
              <a:rPr lang="zh-CN" altLang="en-US" sz="2400" dirty="0"/>
              <a:t>图(</a:t>
            </a:r>
            <a:r>
              <a:rPr lang="en-US" altLang="zh-CN" sz="2400" dirty="0"/>
              <a:t>IBM)</a:t>
            </a:r>
            <a:r>
              <a:rPr lang="zh-CN" altLang="en-US" sz="2400" dirty="0"/>
              <a:t>：层次图+输入/处理/输出图</a:t>
            </a:r>
          </a:p>
          <a:p>
            <a:pPr lvl="1"/>
            <a:r>
              <a:rPr lang="zh-CN" altLang="en-US" sz="2400" dirty="0"/>
              <a:t>结构图：描述能力更强，能够区分各种具体的调用情形</a:t>
            </a:r>
          </a:p>
          <a:p>
            <a:endParaRPr lang="en-US" altLang="zh-CN" sz="2400" dirty="0"/>
          </a:p>
          <a:p>
            <a:endParaRPr lang="zh-CN" altLang="en-US" sz="2800" dirty="0"/>
          </a:p>
        </p:txBody>
      </p:sp>
      <p:sp>
        <p:nvSpPr>
          <p:cNvPr id="2" name="页脚占位符 1">
            <a:extLst>
              <a:ext uri="{FF2B5EF4-FFF2-40B4-BE49-F238E27FC236}">
                <a16:creationId xmlns:a16="http://schemas.microsoft.com/office/drawing/2014/main" id="{A30F4EA4-1548-DC4D-B50C-30E0BC3C09F0}"/>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4203D32F-AC6A-EB4C-9B19-DFD66EB81AE6}"/>
              </a:ext>
            </a:extLst>
          </p:cNvPr>
          <p:cNvSpPr>
            <a:spLocks noGrp="1"/>
          </p:cNvSpPr>
          <p:nvPr>
            <p:ph type="sldNum" sz="quarter" idx="12"/>
          </p:nvPr>
        </p:nvSpPr>
        <p:spPr/>
        <p:txBody>
          <a:bodyPr/>
          <a:lstStyle/>
          <a:p>
            <a:fld id="{5B3F3CCD-5AE8-4BDA-99FD-25BB3DCCC447}" type="slidenum">
              <a:rPr lang="zh-CN" altLang="en-US" smtClean="0"/>
              <a:t>52</a:t>
            </a:fld>
            <a:endParaRPr lang="zh-CN" altLang="en-US"/>
          </a:p>
        </p:txBody>
      </p:sp>
    </p:spTree>
    <p:extLst>
      <p:ext uri="{BB962C8B-B14F-4D97-AF65-F5344CB8AC3E}">
        <p14:creationId xmlns:p14="http://schemas.microsoft.com/office/powerpoint/2010/main" val="1274358596"/>
      </p:ext>
    </p:extLst>
  </p:cSld>
  <p:clrMapOvr>
    <a:masterClrMapping/>
  </p:clrMapOvr>
  <p:transition>
    <p:split orient="vert" dir="in"/>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a:extLst>
              <a:ext uri="{FF2B5EF4-FFF2-40B4-BE49-F238E27FC236}">
                <a16:creationId xmlns:a16="http://schemas.microsoft.com/office/drawing/2014/main" id="{30E060F0-89A9-2D4D-90A2-F4B21CF73C84}"/>
              </a:ext>
            </a:extLst>
          </p:cNvPr>
          <p:cNvSpPr>
            <a:spLocks noGrp="1" noChangeArrowheads="1"/>
          </p:cNvSpPr>
          <p:nvPr>
            <p:ph type="title"/>
          </p:nvPr>
        </p:nvSpPr>
        <p:spPr>
          <a:xfrm>
            <a:off x="680586" y="117474"/>
            <a:ext cx="7793037" cy="723900"/>
          </a:xfrm>
        </p:spPr>
        <p:txBody>
          <a:bodyPr/>
          <a:lstStyle/>
          <a:p>
            <a:pPr eaLnBrk="1" hangingPunct="1"/>
            <a:r>
              <a:rPr lang="zh-CN" altLang="en-US" dirty="0">
                <a:latin typeface="隶书" pitchFamily="49" charset="-122"/>
              </a:rPr>
              <a:t>4.</a:t>
            </a:r>
            <a:r>
              <a:rPr lang="en-US" altLang="zh-CN" dirty="0">
                <a:latin typeface="隶书" pitchFamily="49" charset="-122"/>
              </a:rPr>
              <a:t>4.1</a:t>
            </a:r>
            <a:r>
              <a:rPr lang="zh-CN" altLang="en-US" dirty="0">
                <a:latin typeface="隶书" pitchFamily="49" charset="-122"/>
              </a:rPr>
              <a:t> 层次图</a:t>
            </a:r>
            <a:endParaRPr lang="zh-CN" altLang="en-US" dirty="0"/>
          </a:p>
        </p:txBody>
      </p:sp>
      <p:sp>
        <p:nvSpPr>
          <p:cNvPr id="362499" name="Rectangle 3">
            <a:extLst>
              <a:ext uri="{FF2B5EF4-FFF2-40B4-BE49-F238E27FC236}">
                <a16:creationId xmlns:a16="http://schemas.microsoft.com/office/drawing/2014/main" id="{234DAB7A-BC4A-804A-A263-473287541C9E}"/>
              </a:ext>
            </a:extLst>
          </p:cNvPr>
          <p:cNvSpPr>
            <a:spLocks noGrp="1" noChangeArrowheads="1"/>
          </p:cNvSpPr>
          <p:nvPr>
            <p:ph type="body" idx="1"/>
          </p:nvPr>
        </p:nvSpPr>
        <p:spPr>
          <a:xfrm>
            <a:off x="680585" y="991394"/>
            <a:ext cx="10531897" cy="4875212"/>
          </a:xfrm>
          <a:noFill/>
        </p:spPr>
        <p:txBody>
          <a:bodyPr>
            <a:normAutofit/>
          </a:bodyPr>
          <a:lstStyle/>
          <a:p>
            <a:pPr eaLnBrk="1" hangingPunct="1">
              <a:lnSpc>
                <a:spcPct val="90000"/>
              </a:lnSpc>
            </a:pPr>
            <a:r>
              <a:rPr lang="zh-CN" altLang="en-US" sz="2400" dirty="0"/>
              <a:t>层次图( </a:t>
            </a:r>
            <a:r>
              <a:rPr lang="en-US" altLang="zh-CN" sz="2400" dirty="0">
                <a:latin typeface="隶书" pitchFamily="49" charset="-122"/>
              </a:rPr>
              <a:t>Hierarchy</a:t>
            </a:r>
            <a:r>
              <a:rPr lang="zh-CN" altLang="en-US" sz="2400" dirty="0">
                <a:latin typeface="隶书" pitchFamily="49" charset="-122"/>
              </a:rPr>
              <a:t>图): </a:t>
            </a:r>
            <a:r>
              <a:rPr lang="zh-CN" altLang="en-US" sz="2400" dirty="0"/>
              <a:t>描绘软件层次结构的图形工具</a:t>
            </a:r>
          </a:p>
          <a:p>
            <a:pPr lvl="1" eaLnBrk="1" hangingPunct="1">
              <a:lnSpc>
                <a:spcPct val="90000"/>
              </a:lnSpc>
            </a:pPr>
            <a:r>
              <a:rPr lang="zh-CN" altLang="en-US" sz="2000" dirty="0"/>
              <a:t>矩形框：代表模块</a:t>
            </a:r>
          </a:p>
          <a:p>
            <a:pPr lvl="1" eaLnBrk="1" hangingPunct="1">
              <a:lnSpc>
                <a:spcPct val="90000"/>
              </a:lnSpc>
            </a:pPr>
            <a:r>
              <a:rPr lang="zh-CN" altLang="en-US" sz="2000" dirty="0"/>
              <a:t>连线：代表调用关系（位于上方矩形框所代表的模块调用位于下方矩形框所代表的模块）</a:t>
            </a:r>
            <a:endParaRPr lang="en-US" altLang="zh-CN" sz="2400" dirty="0"/>
          </a:p>
          <a:p>
            <a:pPr eaLnBrk="1" hangingPunct="1">
              <a:lnSpc>
                <a:spcPct val="90000"/>
              </a:lnSpc>
            </a:pPr>
            <a:r>
              <a:rPr lang="zh-CN" altLang="en-US" sz="2400" dirty="0"/>
              <a:t>在自顶向下逐步求精设计软件的过程中，使用</a:t>
            </a:r>
            <a:r>
              <a:rPr lang="en-US" altLang="zh-CN" sz="2400" dirty="0">
                <a:latin typeface="隶书" pitchFamily="49" charset="-122"/>
              </a:rPr>
              <a:t>H</a:t>
            </a:r>
            <a:r>
              <a:rPr lang="zh-CN" altLang="en-US" sz="2400" dirty="0"/>
              <a:t>图很方便</a:t>
            </a:r>
          </a:p>
          <a:p>
            <a:pPr eaLnBrk="1" hangingPunct="1">
              <a:lnSpc>
                <a:spcPct val="90000"/>
              </a:lnSpc>
            </a:pPr>
            <a:r>
              <a:rPr lang="zh-CN" altLang="en-US" sz="2400" dirty="0"/>
              <a:t>加编号的</a:t>
            </a:r>
            <a:r>
              <a:rPr lang="en-US" altLang="zh-CN" sz="2400" dirty="0">
                <a:latin typeface="隶书" pitchFamily="49" charset="-122"/>
              </a:rPr>
              <a:t>H</a:t>
            </a:r>
            <a:r>
              <a:rPr lang="zh-CN" altLang="en-US" sz="2400" dirty="0"/>
              <a:t>图（具有可跟踪性）</a:t>
            </a:r>
          </a:p>
        </p:txBody>
      </p:sp>
      <p:graphicFrame>
        <p:nvGraphicFramePr>
          <p:cNvPr id="5" name="对象 4">
            <a:extLst>
              <a:ext uri="{FF2B5EF4-FFF2-40B4-BE49-F238E27FC236}">
                <a16:creationId xmlns:a16="http://schemas.microsoft.com/office/drawing/2014/main" id="{BCE53E08-8ECF-4847-9732-70F44AF1579E}"/>
              </a:ext>
            </a:extLst>
          </p:cNvPr>
          <p:cNvGraphicFramePr>
            <a:graphicFrameLocks noChangeAspect="1"/>
          </p:cNvGraphicFramePr>
          <p:nvPr>
            <p:extLst>
              <p:ext uri="{D42A27DB-BD31-4B8C-83A1-F6EECF244321}">
                <p14:modId xmlns:p14="http://schemas.microsoft.com/office/powerpoint/2010/main" val="343060410"/>
              </p:ext>
            </p:extLst>
          </p:nvPr>
        </p:nvGraphicFramePr>
        <p:xfrm>
          <a:off x="1853407" y="3244026"/>
          <a:ext cx="8186252" cy="2837914"/>
        </p:xfrm>
        <a:graphic>
          <a:graphicData uri="http://schemas.openxmlformats.org/presentationml/2006/ole">
            <mc:AlternateContent xmlns:mc="http://schemas.openxmlformats.org/markup-compatibility/2006">
              <mc:Choice xmlns:v="urn:schemas-microsoft-com:vml" Requires="v">
                <p:oleObj spid="_x0000_s143399" r:id="rId3" imgW="6796071" imgH="2924078" progId="Visio.Drawing.15">
                  <p:embed/>
                </p:oleObj>
              </mc:Choice>
              <mc:Fallback>
                <p:oleObj r:id="rId3" imgW="6796071" imgH="2924078" progId="Visio.Drawing.15">
                  <p:embed/>
                  <p:pic>
                    <p:nvPicPr>
                      <p:cNvPr id="8" name="对象 7">
                        <a:extLst>
                          <a:ext uri="{FF2B5EF4-FFF2-40B4-BE49-F238E27FC236}">
                            <a16:creationId xmlns:a16="http://schemas.microsoft.com/office/drawing/2014/main" id="{63DE74A1-288D-4984-B72F-682A9B675A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3407" y="3244026"/>
                        <a:ext cx="8186252" cy="2837914"/>
                      </a:xfrm>
                      <a:prstGeom prst="rect">
                        <a:avLst/>
                      </a:prstGeom>
                      <a:noFill/>
                    </p:spPr>
                  </p:pic>
                </p:oleObj>
              </mc:Fallback>
            </mc:AlternateContent>
          </a:graphicData>
        </a:graphic>
      </p:graphicFrame>
      <p:sp>
        <p:nvSpPr>
          <p:cNvPr id="2" name="页脚占位符 1">
            <a:extLst>
              <a:ext uri="{FF2B5EF4-FFF2-40B4-BE49-F238E27FC236}">
                <a16:creationId xmlns:a16="http://schemas.microsoft.com/office/drawing/2014/main" id="{518BDA52-50EE-7741-AB74-2522BA9BD532}"/>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C01EBB43-2A68-7F43-B3AD-940DEA91B459}"/>
              </a:ext>
            </a:extLst>
          </p:cNvPr>
          <p:cNvSpPr>
            <a:spLocks noGrp="1"/>
          </p:cNvSpPr>
          <p:nvPr>
            <p:ph type="sldNum" sz="quarter" idx="12"/>
          </p:nvPr>
        </p:nvSpPr>
        <p:spPr/>
        <p:txBody>
          <a:bodyPr/>
          <a:lstStyle/>
          <a:p>
            <a:fld id="{5B3F3CCD-5AE8-4BDA-99FD-25BB3DCCC447}" type="slidenum">
              <a:rPr lang="zh-CN" altLang="en-US" smtClean="0"/>
              <a:t>53</a:t>
            </a:fld>
            <a:endParaRPr lang="zh-CN" altLang="en-US"/>
          </a:p>
        </p:txBody>
      </p:sp>
    </p:spTree>
    <p:extLst>
      <p:ext uri="{BB962C8B-B14F-4D97-AF65-F5344CB8AC3E}">
        <p14:creationId xmlns:p14="http://schemas.microsoft.com/office/powerpoint/2010/main" val="34439405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a:extLst>
              <a:ext uri="{FF2B5EF4-FFF2-40B4-BE49-F238E27FC236}">
                <a16:creationId xmlns:a16="http://schemas.microsoft.com/office/drawing/2014/main" id="{EE3318AD-7C67-684C-8791-2C341EE49BA2}"/>
              </a:ext>
            </a:extLst>
          </p:cNvPr>
          <p:cNvSpPr>
            <a:spLocks noGrp="1" noChangeArrowheads="1"/>
          </p:cNvSpPr>
          <p:nvPr>
            <p:ph type="title"/>
          </p:nvPr>
        </p:nvSpPr>
        <p:spPr>
          <a:xfrm>
            <a:off x="666071" y="269195"/>
            <a:ext cx="7793037" cy="576262"/>
          </a:xfrm>
        </p:spPr>
        <p:txBody>
          <a:bodyPr/>
          <a:lstStyle/>
          <a:p>
            <a:pPr eaLnBrk="1" hangingPunct="1"/>
            <a:r>
              <a:rPr lang="zh-CN" altLang="en-US" dirty="0"/>
              <a:t>例：正文加工系统的层次图</a:t>
            </a:r>
          </a:p>
        </p:txBody>
      </p:sp>
      <p:pic>
        <p:nvPicPr>
          <p:cNvPr id="7" name="Picture 7" descr="3">
            <a:extLst>
              <a:ext uri="{FF2B5EF4-FFF2-40B4-BE49-F238E27FC236}">
                <a16:creationId xmlns:a16="http://schemas.microsoft.com/office/drawing/2014/main" id="{89F0070C-8431-0649-9595-60E99E534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422" y="1287462"/>
            <a:ext cx="8569325" cy="428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a:extLst>
              <a:ext uri="{FF2B5EF4-FFF2-40B4-BE49-F238E27FC236}">
                <a16:creationId xmlns:a16="http://schemas.microsoft.com/office/drawing/2014/main" id="{29DA9943-AD8C-5B42-A399-CF4E0E64BA97}"/>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2EFF24CB-385D-3A43-A971-8231A6E231FC}"/>
              </a:ext>
            </a:extLst>
          </p:cNvPr>
          <p:cNvSpPr>
            <a:spLocks noGrp="1"/>
          </p:cNvSpPr>
          <p:nvPr>
            <p:ph type="sldNum" sz="quarter" idx="12"/>
          </p:nvPr>
        </p:nvSpPr>
        <p:spPr/>
        <p:txBody>
          <a:bodyPr/>
          <a:lstStyle/>
          <a:p>
            <a:fld id="{5B3F3CCD-5AE8-4BDA-99FD-25BB3DCCC447}" type="slidenum">
              <a:rPr lang="zh-CN" altLang="en-US" smtClean="0"/>
              <a:t>54</a:t>
            </a:fld>
            <a:endParaRPr lang="zh-CN" altLang="en-US"/>
          </a:p>
        </p:txBody>
      </p:sp>
    </p:spTree>
    <p:extLst>
      <p:ext uri="{BB962C8B-B14F-4D97-AF65-F5344CB8AC3E}">
        <p14:creationId xmlns:p14="http://schemas.microsoft.com/office/powerpoint/2010/main" val="25404330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a:extLst>
              <a:ext uri="{FF2B5EF4-FFF2-40B4-BE49-F238E27FC236}">
                <a16:creationId xmlns:a16="http://schemas.microsoft.com/office/drawing/2014/main" id="{30E060F0-89A9-2D4D-90A2-F4B21CF73C84}"/>
              </a:ext>
            </a:extLst>
          </p:cNvPr>
          <p:cNvSpPr>
            <a:spLocks noGrp="1" noChangeArrowheads="1"/>
          </p:cNvSpPr>
          <p:nvPr>
            <p:ph type="title"/>
          </p:nvPr>
        </p:nvSpPr>
        <p:spPr>
          <a:xfrm>
            <a:off x="680586" y="117474"/>
            <a:ext cx="7793037" cy="723900"/>
          </a:xfrm>
        </p:spPr>
        <p:txBody>
          <a:bodyPr/>
          <a:lstStyle/>
          <a:p>
            <a:pPr eaLnBrk="1" hangingPunct="1"/>
            <a:r>
              <a:rPr lang="zh-CN" altLang="en-US" dirty="0">
                <a:latin typeface="隶书" pitchFamily="49" charset="-122"/>
              </a:rPr>
              <a:t>4.</a:t>
            </a:r>
            <a:r>
              <a:rPr lang="en-US" altLang="zh-CN" dirty="0">
                <a:latin typeface="隶书" pitchFamily="49" charset="-122"/>
              </a:rPr>
              <a:t>4</a:t>
            </a:r>
            <a:r>
              <a:rPr lang="zh-CN" altLang="en-US" dirty="0">
                <a:latin typeface="隶书" pitchFamily="49" charset="-122"/>
              </a:rPr>
              <a:t>.1 层次图</a:t>
            </a:r>
            <a:endParaRPr lang="zh-CN" altLang="en-US" dirty="0"/>
          </a:p>
        </p:txBody>
      </p:sp>
      <p:sp>
        <p:nvSpPr>
          <p:cNvPr id="362499" name="Rectangle 3">
            <a:extLst>
              <a:ext uri="{FF2B5EF4-FFF2-40B4-BE49-F238E27FC236}">
                <a16:creationId xmlns:a16="http://schemas.microsoft.com/office/drawing/2014/main" id="{234DAB7A-BC4A-804A-A263-473287541C9E}"/>
              </a:ext>
            </a:extLst>
          </p:cNvPr>
          <p:cNvSpPr>
            <a:spLocks noGrp="1" noChangeArrowheads="1"/>
          </p:cNvSpPr>
          <p:nvPr>
            <p:ph type="body" idx="1"/>
          </p:nvPr>
        </p:nvSpPr>
        <p:spPr>
          <a:xfrm>
            <a:off x="680585" y="991394"/>
            <a:ext cx="10531897" cy="4875212"/>
          </a:xfrm>
          <a:noFill/>
        </p:spPr>
        <p:txBody>
          <a:bodyPr>
            <a:normAutofit/>
          </a:bodyPr>
          <a:lstStyle/>
          <a:p>
            <a:r>
              <a:rPr lang="zh-CN" altLang="zh-CN" sz="2400" kern="0" dirty="0">
                <a:cs typeface="Times New Roman" panose="02020603050405020304" pitchFamily="18" charset="0"/>
              </a:rPr>
              <a:t>加入数据流</a:t>
            </a:r>
            <a:r>
              <a:rPr lang="zh-CN" altLang="en-US" sz="2400" kern="0" dirty="0">
                <a:cs typeface="Times New Roman" panose="02020603050405020304" pitchFamily="18" charset="0"/>
              </a:rPr>
              <a:t>向的系统结构图</a:t>
            </a:r>
            <a:endParaRPr lang="en-US" altLang="zh-CN" sz="2400" kern="0" dirty="0">
              <a:cs typeface="Times New Roman" panose="02020603050405020304" pitchFamily="18" charset="0"/>
            </a:endParaRPr>
          </a:p>
          <a:p>
            <a:endParaRPr lang="en-US" altLang="zh-CN" sz="2400" kern="0" dirty="0">
              <a:cs typeface="Times New Roman" panose="02020603050405020304" pitchFamily="18" charset="0"/>
            </a:endParaRPr>
          </a:p>
          <a:p>
            <a:endParaRPr lang="en-US" altLang="zh-CN" sz="2400" kern="0" dirty="0">
              <a:cs typeface="Times New Roman" panose="02020603050405020304" pitchFamily="18" charset="0"/>
            </a:endParaRPr>
          </a:p>
          <a:p>
            <a:endParaRPr lang="en-US" altLang="zh-CN" sz="2400" kern="0" dirty="0">
              <a:cs typeface="Times New Roman" panose="02020603050405020304" pitchFamily="18" charset="0"/>
            </a:endParaRPr>
          </a:p>
          <a:p>
            <a:pPr marL="0" indent="0">
              <a:buNone/>
            </a:pPr>
            <a:endParaRPr lang="en-US" altLang="zh-CN" sz="2400" kern="0" dirty="0">
              <a:cs typeface="Times New Roman" panose="02020603050405020304" pitchFamily="18" charset="0"/>
            </a:endParaRPr>
          </a:p>
          <a:p>
            <a:r>
              <a:rPr lang="zh-CN" altLang="zh-CN" sz="2400" kern="0" dirty="0">
                <a:cs typeface="Times New Roman" panose="02020603050405020304" pitchFamily="18" charset="0"/>
              </a:rPr>
              <a:t>加入模块的调用逻辑</a:t>
            </a:r>
            <a:r>
              <a:rPr lang="zh-CN" altLang="en-US" sz="2400" kern="0" dirty="0">
                <a:cs typeface="Times New Roman" panose="02020603050405020304" pitchFamily="18" charset="0"/>
              </a:rPr>
              <a:t>的系统结构图</a:t>
            </a:r>
          </a:p>
          <a:p>
            <a:endParaRPr lang="zh-CN" altLang="en-US" sz="2400" kern="0" dirty="0">
              <a:cs typeface="Times New Roman" panose="02020603050405020304" pitchFamily="18" charset="0"/>
            </a:endParaRPr>
          </a:p>
        </p:txBody>
      </p:sp>
      <p:pic>
        <p:nvPicPr>
          <p:cNvPr id="6" name="图片 5">
            <a:extLst>
              <a:ext uri="{FF2B5EF4-FFF2-40B4-BE49-F238E27FC236}">
                <a16:creationId xmlns:a16="http://schemas.microsoft.com/office/drawing/2014/main" id="{A2E38FBE-06BC-5A49-A42A-2D63C8B0E527}"/>
              </a:ext>
            </a:extLst>
          </p:cNvPr>
          <p:cNvPicPr>
            <a:picLocks noChangeAspect="1"/>
          </p:cNvPicPr>
          <p:nvPr/>
        </p:nvPicPr>
        <p:blipFill rotWithShape="1">
          <a:blip r:embed="rId2"/>
          <a:srcRect t="3625"/>
          <a:stretch/>
        </p:blipFill>
        <p:spPr>
          <a:xfrm>
            <a:off x="1480456" y="1518585"/>
            <a:ext cx="9581015" cy="1920134"/>
          </a:xfrm>
          <a:prstGeom prst="rect">
            <a:avLst/>
          </a:prstGeom>
        </p:spPr>
      </p:pic>
      <p:pic>
        <p:nvPicPr>
          <p:cNvPr id="7" name="图片 6">
            <a:extLst>
              <a:ext uri="{FF2B5EF4-FFF2-40B4-BE49-F238E27FC236}">
                <a16:creationId xmlns:a16="http://schemas.microsoft.com/office/drawing/2014/main" id="{999BD8A9-308D-2E41-9BBA-71D0EE07411C}"/>
              </a:ext>
            </a:extLst>
          </p:cNvPr>
          <p:cNvPicPr>
            <a:picLocks noChangeAspect="1"/>
          </p:cNvPicPr>
          <p:nvPr/>
        </p:nvPicPr>
        <p:blipFill>
          <a:blip r:embed="rId3"/>
          <a:stretch>
            <a:fillRect/>
          </a:stretch>
        </p:blipFill>
        <p:spPr>
          <a:xfrm>
            <a:off x="1618342" y="4031898"/>
            <a:ext cx="9526361" cy="2192993"/>
          </a:xfrm>
          <a:prstGeom prst="rect">
            <a:avLst/>
          </a:prstGeom>
        </p:spPr>
      </p:pic>
      <p:sp>
        <p:nvSpPr>
          <p:cNvPr id="2" name="页脚占位符 1">
            <a:extLst>
              <a:ext uri="{FF2B5EF4-FFF2-40B4-BE49-F238E27FC236}">
                <a16:creationId xmlns:a16="http://schemas.microsoft.com/office/drawing/2014/main" id="{9092AA7A-7769-FF44-9F70-197E17630C26}"/>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51B30898-77E6-2845-9DB4-EACF495A127C}"/>
              </a:ext>
            </a:extLst>
          </p:cNvPr>
          <p:cNvSpPr>
            <a:spLocks noGrp="1"/>
          </p:cNvSpPr>
          <p:nvPr>
            <p:ph type="sldNum" sz="quarter" idx="12"/>
          </p:nvPr>
        </p:nvSpPr>
        <p:spPr/>
        <p:txBody>
          <a:bodyPr/>
          <a:lstStyle/>
          <a:p>
            <a:fld id="{5B3F3CCD-5AE8-4BDA-99FD-25BB3DCCC447}" type="slidenum">
              <a:rPr lang="zh-CN" altLang="en-US" smtClean="0"/>
              <a:t>55</a:t>
            </a:fld>
            <a:endParaRPr lang="zh-CN" altLang="en-US"/>
          </a:p>
        </p:txBody>
      </p:sp>
    </p:spTree>
    <p:extLst>
      <p:ext uri="{BB962C8B-B14F-4D97-AF65-F5344CB8AC3E}">
        <p14:creationId xmlns:p14="http://schemas.microsoft.com/office/powerpoint/2010/main" val="14293267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1" name="Rectangle 3">
            <a:extLst>
              <a:ext uri="{FF2B5EF4-FFF2-40B4-BE49-F238E27FC236}">
                <a16:creationId xmlns:a16="http://schemas.microsoft.com/office/drawing/2014/main" id="{03EBC59F-CC87-AB4F-93CD-7D4CE99DCC37}"/>
              </a:ext>
            </a:extLst>
          </p:cNvPr>
          <p:cNvSpPr>
            <a:spLocks noGrp="1" noChangeArrowheads="1"/>
          </p:cNvSpPr>
          <p:nvPr>
            <p:ph type="body" idx="1"/>
          </p:nvPr>
        </p:nvSpPr>
        <p:spPr>
          <a:xfrm>
            <a:off x="680586" y="965880"/>
            <a:ext cx="10531896" cy="4495800"/>
          </a:xfrm>
          <a:noFill/>
        </p:spPr>
        <p:txBody>
          <a:bodyPr>
            <a:normAutofit/>
          </a:bodyPr>
          <a:lstStyle/>
          <a:p>
            <a:r>
              <a:rPr lang="zh-CN" altLang="zh-CN" sz="2400" kern="0" dirty="0">
                <a:cs typeface="Times New Roman" panose="02020603050405020304" pitchFamily="18" charset="0"/>
              </a:rPr>
              <a:t>层次图加输入</a:t>
            </a:r>
            <a:r>
              <a:rPr lang="en-US" altLang="zh-CN" sz="2400" kern="0" dirty="0">
                <a:cs typeface="Times New Roman" panose="02020603050405020304" pitchFamily="18" charset="0"/>
              </a:rPr>
              <a:t>/</a:t>
            </a:r>
            <a:r>
              <a:rPr lang="zh-CN" altLang="zh-CN" sz="2400" kern="0" dirty="0">
                <a:cs typeface="Times New Roman" panose="02020603050405020304" pitchFamily="18" charset="0"/>
              </a:rPr>
              <a:t>处理</a:t>
            </a:r>
            <a:r>
              <a:rPr lang="en-US" altLang="zh-CN" sz="2400" kern="0" dirty="0">
                <a:cs typeface="Times New Roman" panose="02020603050405020304" pitchFamily="18" charset="0"/>
              </a:rPr>
              <a:t>/</a:t>
            </a:r>
            <a:r>
              <a:rPr lang="zh-CN" altLang="zh-CN" sz="2400" kern="0" dirty="0">
                <a:cs typeface="Times New Roman" panose="02020603050405020304" pitchFamily="18" charset="0"/>
              </a:rPr>
              <a:t>输出图（</a:t>
            </a:r>
            <a:r>
              <a:rPr lang="en-US" altLang="zh-CN" sz="2400" kern="0" dirty="0">
                <a:cs typeface="Times New Roman" panose="02020603050405020304" pitchFamily="18" charset="0"/>
              </a:rPr>
              <a:t>HIPO</a:t>
            </a:r>
            <a:r>
              <a:rPr lang="zh-CN" altLang="zh-CN" sz="2400" kern="0" dirty="0">
                <a:cs typeface="Times New Roman" panose="02020603050405020304" pitchFamily="18" charset="0"/>
              </a:rPr>
              <a:t>）是美国</a:t>
            </a:r>
            <a:r>
              <a:rPr lang="en-US" altLang="zh-CN" sz="2400" kern="0" dirty="0">
                <a:cs typeface="Times New Roman" panose="02020603050405020304" pitchFamily="18" charset="0"/>
              </a:rPr>
              <a:t>IBM</a:t>
            </a:r>
            <a:r>
              <a:rPr lang="zh-CN" altLang="zh-CN" sz="2400" kern="0" dirty="0">
                <a:cs typeface="Times New Roman" panose="02020603050405020304" pitchFamily="18" charset="0"/>
              </a:rPr>
              <a:t>公司发明的一种表明软件模块隶属关系和输入、处理、输出的图示工具</a:t>
            </a:r>
            <a:endParaRPr lang="en-US" altLang="zh-CN" sz="2400" dirty="0">
              <a:latin typeface="隶书" pitchFamily="49" charset="-122"/>
            </a:endParaRPr>
          </a:p>
          <a:p>
            <a:pPr eaLnBrk="1" hangingPunct="1"/>
            <a:r>
              <a:rPr lang="en-US" altLang="zh-CN" sz="2400" dirty="0">
                <a:latin typeface="隶书" pitchFamily="49" charset="-122"/>
              </a:rPr>
              <a:t>IPO</a:t>
            </a:r>
            <a:r>
              <a:rPr lang="zh-CN" altLang="en-US" sz="2400" dirty="0">
                <a:latin typeface="隶书" pitchFamily="49" charset="-122"/>
              </a:rPr>
              <a:t>图：</a:t>
            </a:r>
            <a:r>
              <a:rPr lang="zh-CN" altLang="en-US" sz="2400" dirty="0"/>
              <a:t>与</a:t>
            </a:r>
            <a:r>
              <a:rPr lang="en-US" altLang="zh-CN" sz="2400" dirty="0">
                <a:latin typeface="隶书" pitchFamily="49" charset="-122"/>
              </a:rPr>
              <a:t>H</a:t>
            </a:r>
            <a:r>
              <a:rPr lang="zh-CN" altLang="en-US" sz="2400" dirty="0"/>
              <a:t>图中的每个方框相对应，描绘这个方框所代表模块的处理过程</a:t>
            </a:r>
          </a:p>
          <a:p>
            <a:pPr eaLnBrk="1" hangingPunct="1"/>
            <a:r>
              <a:rPr lang="en-US" altLang="zh-CN" sz="2400" dirty="0">
                <a:latin typeface="隶书" pitchFamily="49" charset="-122"/>
              </a:rPr>
              <a:t>IPO</a:t>
            </a:r>
            <a:r>
              <a:rPr lang="zh-CN" altLang="en-US" sz="2400" dirty="0">
                <a:latin typeface="隶书" pitchFamily="49" charset="-122"/>
              </a:rPr>
              <a:t>图基本形式：</a:t>
            </a:r>
          </a:p>
          <a:p>
            <a:pPr lvl="1" eaLnBrk="1" hangingPunct="1"/>
            <a:r>
              <a:rPr lang="zh-CN" altLang="en-US" sz="2000" dirty="0">
                <a:latin typeface="隶书" pitchFamily="49" charset="-122"/>
              </a:rPr>
              <a:t>左边的框列出有关的输入数据</a:t>
            </a:r>
          </a:p>
          <a:p>
            <a:pPr lvl="1" eaLnBrk="1" hangingPunct="1"/>
            <a:r>
              <a:rPr lang="zh-CN" altLang="en-US" sz="2000" dirty="0">
                <a:latin typeface="隶书" pitchFamily="49" charset="-122"/>
              </a:rPr>
              <a:t>中间的框列出主要的处理（其次序暗示执行顺序）</a:t>
            </a:r>
          </a:p>
          <a:p>
            <a:pPr lvl="1" eaLnBrk="1" hangingPunct="1"/>
            <a:r>
              <a:rPr lang="zh-CN" altLang="en-US" sz="2000" dirty="0">
                <a:latin typeface="隶书" pitchFamily="49" charset="-122"/>
              </a:rPr>
              <a:t>右边的框列出产生的输出</a:t>
            </a:r>
          </a:p>
          <a:p>
            <a:pPr lvl="1" eaLnBrk="1" hangingPunct="1"/>
            <a:r>
              <a:rPr lang="zh-CN" altLang="en-US" sz="2000" dirty="0">
                <a:latin typeface="隶书" pitchFamily="49" charset="-122"/>
              </a:rPr>
              <a:t>箭头：指出数据通信的情况</a:t>
            </a:r>
          </a:p>
        </p:txBody>
      </p:sp>
      <p:sp>
        <p:nvSpPr>
          <p:cNvPr id="5" name="Rectangle 2">
            <a:extLst>
              <a:ext uri="{FF2B5EF4-FFF2-40B4-BE49-F238E27FC236}">
                <a16:creationId xmlns:a16="http://schemas.microsoft.com/office/drawing/2014/main" id="{F851644A-706E-7147-B90D-5D8A8BE0F5AA}"/>
              </a:ext>
            </a:extLst>
          </p:cNvPr>
          <p:cNvSpPr txBox="1">
            <a:spLocks noChangeArrowheads="1"/>
          </p:cNvSpPr>
          <p:nvPr/>
        </p:nvSpPr>
        <p:spPr>
          <a:xfrm>
            <a:off x="680586" y="117474"/>
            <a:ext cx="10531897" cy="723900"/>
          </a:xfrm>
          <a:prstGeom prst="rect">
            <a:avLst/>
          </a:prstGeom>
        </p:spPr>
        <p:txBody>
          <a:bodyPr vert="horz" lIns="91440" tIns="45720" rIns="91440" bIns="45720" rtlCol="0" anchor="b">
            <a:noAutofit/>
          </a:bodyPr>
          <a:lstStyle>
            <a:lvl1pPr marL="0" algn="l" defTabSz="914400" rtl="0" eaLnBrk="1" latinLnBrk="0" hangingPunct="1">
              <a:lnSpc>
                <a:spcPct val="85000"/>
              </a:lnSpc>
              <a:spcBef>
                <a:spcPct val="0"/>
              </a:spcBef>
              <a:buNone/>
              <a:defRPr sz="3600" kern="1200" spc="-50" baseline="0">
                <a:solidFill>
                  <a:schemeClr val="tx1">
                    <a:lumMod val="65000"/>
                    <a:lumOff val="35000"/>
                  </a:schemeClr>
                </a:solidFill>
                <a:latin typeface="腾讯体 W7" panose="020C08030202040F0204" pitchFamily="34" charset="-122"/>
                <a:ea typeface="腾讯体 W7" panose="020C08030202040F0204" pitchFamily="34" charset="-122"/>
                <a:cs typeface="+mj-cs"/>
              </a:defRPr>
            </a:lvl1pPr>
          </a:lstStyle>
          <a:p>
            <a:r>
              <a:rPr lang="zh-CN" altLang="en-US" dirty="0">
                <a:latin typeface="隶书" pitchFamily="49" charset="-122"/>
              </a:rPr>
              <a:t>4.</a:t>
            </a:r>
            <a:r>
              <a:rPr lang="en-US" altLang="zh-CN" dirty="0">
                <a:latin typeface="隶书" pitchFamily="49" charset="-122"/>
              </a:rPr>
              <a:t>4</a:t>
            </a:r>
            <a:r>
              <a:rPr lang="zh-CN" altLang="en-US" dirty="0">
                <a:latin typeface="隶书" pitchFamily="49" charset="-122"/>
              </a:rPr>
              <a:t>.</a:t>
            </a:r>
            <a:r>
              <a:rPr lang="en-US" altLang="zh-CN" dirty="0">
                <a:latin typeface="隶书" pitchFamily="49" charset="-122"/>
              </a:rPr>
              <a:t>2</a:t>
            </a:r>
            <a:r>
              <a:rPr lang="zh-CN" altLang="en-US" dirty="0">
                <a:latin typeface="隶书" pitchFamily="49" charset="-122"/>
              </a:rPr>
              <a:t> </a:t>
            </a:r>
            <a:r>
              <a:rPr lang="en-US" altLang="zh-CN" dirty="0">
                <a:latin typeface="隶书" pitchFamily="49" charset="-122"/>
              </a:rPr>
              <a:t>HIPO（</a:t>
            </a:r>
            <a:r>
              <a:rPr lang="zh-CN" altLang="en-US" dirty="0">
                <a:latin typeface="隶书" pitchFamily="49" charset="-122"/>
              </a:rPr>
              <a:t>层次图加输入/处理/输出</a:t>
            </a:r>
            <a:r>
              <a:rPr lang="en-US" altLang="zh-CN" dirty="0">
                <a:latin typeface="隶书" pitchFamily="49" charset="-122"/>
              </a:rPr>
              <a:t>）</a:t>
            </a:r>
            <a:r>
              <a:rPr lang="zh-CN" altLang="en-US" dirty="0">
                <a:latin typeface="隶书" pitchFamily="49" charset="-122"/>
              </a:rPr>
              <a:t>图</a:t>
            </a:r>
            <a:endParaRPr lang="zh-CN" altLang="en-US" dirty="0"/>
          </a:p>
        </p:txBody>
      </p:sp>
      <p:pic>
        <p:nvPicPr>
          <p:cNvPr id="6" name="Picture 5" descr="4">
            <a:extLst>
              <a:ext uri="{FF2B5EF4-FFF2-40B4-BE49-F238E27FC236}">
                <a16:creationId xmlns:a16="http://schemas.microsoft.com/office/drawing/2014/main" id="{B813DDAA-C08D-B046-B02D-6BCD90A16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1428" y="3753904"/>
            <a:ext cx="4251100" cy="236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a:extLst>
              <a:ext uri="{FF2B5EF4-FFF2-40B4-BE49-F238E27FC236}">
                <a16:creationId xmlns:a16="http://schemas.microsoft.com/office/drawing/2014/main" id="{BEAF65CF-6962-6A4C-85D0-245E0E48A3A5}"/>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A511D14C-76F6-8244-8CC6-AB2ACFCFB024}"/>
              </a:ext>
            </a:extLst>
          </p:cNvPr>
          <p:cNvSpPr>
            <a:spLocks noGrp="1"/>
          </p:cNvSpPr>
          <p:nvPr>
            <p:ph type="sldNum" sz="quarter" idx="12"/>
          </p:nvPr>
        </p:nvSpPr>
        <p:spPr/>
        <p:txBody>
          <a:bodyPr/>
          <a:lstStyle/>
          <a:p>
            <a:fld id="{5B3F3CCD-5AE8-4BDA-99FD-25BB3DCCC447}" type="slidenum">
              <a:rPr lang="zh-CN" altLang="en-US" smtClean="0"/>
              <a:t>56</a:t>
            </a:fld>
            <a:endParaRPr lang="zh-CN" altLang="en-US"/>
          </a:p>
        </p:txBody>
      </p:sp>
    </p:spTree>
    <p:extLst>
      <p:ext uri="{BB962C8B-B14F-4D97-AF65-F5344CB8AC3E}">
        <p14:creationId xmlns:p14="http://schemas.microsoft.com/office/powerpoint/2010/main" val="23458678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1" name="Rectangle 3">
            <a:extLst>
              <a:ext uri="{FF2B5EF4-FFF2-40B4-BE49-F238E27FC236}">
                <a16:creationId xmlns:a16="http://schemas.microsoft.com/office/drawing/2014/main" id="{03EBC59F-CC87-AB4F-93CD-7D4CE99DCC37}"/>
              </a:ext>
            </a:extLst>
          </p:cNvPr>
          <p:cNvSpPr>
            <a:spLocks noGrp="1" noChangeArrowheads="1"/>
          </p:cNvSpPr>
          <p:nvPr>
            <p:ph type="body" idx="1"/>
          </p:nvPr>
        </p:nvSpPr>
        <p:spPr>
          <a:xfrm>
            <a:off x="680586" y="965880"/>
            <a:ext cx="10531896" cy="4495800"/>
          </a:xfrm>
          <a:noFill/>
        </p:spPr>
        <p:txBody>
          <a:bodyPr>
            <a:normAutofit/>
          </a:bodyPr>
          <a:lstStyle/>
          <a:p>
            <a:r>
              <a:rPr lang="zh-CN" altLang="zh-CN" sz="2400" kern="0" dirty="0">
                <a:cs typeface="Times New Roman" panose="02020603050405020304" pitchFamily="18" charset="0"/>
              </a:rPr>
              <a:t>层次图加输入</a:t>
            </a:r>
            <a:r>
              <a:rPr lang="en-US" altLang="zh-CN" sz="2400" kern="0" dirty="0">
                <a:cs typeface="Times New Roman" panose="02020603050405020304" pitchFamily="18" charset="0"/>
              </a:rPr>
              <a:t>/</a:t>
            </a:r>
            <a:r>
              <a:rPr lang="zh-CN" altLang="zh-CN" sz="2400" kern="0" dirty="0">
                <a:cs typeface="Times New Roman" panose="02020603050405020304" pitchFamily="18" charset="0"/>
              </a:rPr>
              <a:t>处理</a:t>
            </a:r>
            <a:r>
              <a:rPr lang="en-US" altLang="zh-CN" sz="2400" kern="0" dirty="0">
                <a:cs typeface="Times New Roman" panose="02020603050405020304" pitchFamily="18" charset="0"/>
              </a:rPr>
              <a:t>/</a:t>
            </a:r>
            <a:r>
              <a:rPr lang="zh-CN" altLang="zh-CN" sz="2400" kern="0" dirty="0">
                <a:cs typeface="Times New Roman" panose="02020603050405020304" pitchFamily="18" charset="0"/>
              </a:rPr>
              <a:t>输出图（</a:t>
            </a:r>
            <a:r>
              <a:rPr lang="en-US" altLang="zh-CN" sz="2400" kern="0" dirty="0">
                <a:cs typeface="Times New Roman" panose="02020603050405020304" pitchFamily="18" charset="0"/>
              </a:rPr>
              <a:t>HIPO</a:t>
            </a:r>
            <a:r>
              <a:rPr lang="zh-CN" altLang="zh-CN" sz="2400" kern="0" dirty="0">
                <a:cs typeface="Times New Roman" panose="02020603050405020304" pitchFamily="18" charset="0"/>
              </a:rPr>
              <a:t>）是美国</a:t>
            </a:r>
            <a:r>
              <a:rPr lang="en-US" altLang="zh-CN" sz="2400" kern="0" dirty="0">
                <a:cs typeface="Times New Roman" panose="02020603050405020304" pitchFamily="18" charset="0"/>
              </a:rPr>
              <a:t>IBM</a:t>
            </a:r>
            <a:r>
              <a:rPr lang="zh-CN" altLang="zh-CN" sz="2400" kern="0" dirty="0">
                <a:cs typeface="Times New Roman" panose="02020603050405020304" pitchFamily="18" charset="0"/>
              </a:rPr>
              <a:t>公司发明的一种表明软件模块隶属关系和输入、处理、输出的图示工具</a:t>
            </a:r>
            <a:endParaRPr lang="en-US" altLang="zh-CN" sz="2400" dirty="0">
              <a:latin typeface="隶书" pitchFamily="49" charset="-122"/>
            </a:endParaRPr>
          </a:p>
          <a:p>
            <a:r>
              <a:rPr lang="zh-CN" altLang="en-US" sz="2400" dirty="0">
                <a:latin typeface="隶书" pitchFamily="49" charset="-122"/>
              </a:rPr>
              <a:t>改进的</a:t>
            </a:r>
            <a:r>
              <a:rPr lang="en-US" altLang="zh-CN" sz="2400" dirty="0">
                <a:latin typeface="隶书" pitchFamily="49" charset="-122"/>
              </a:rPr>
              <a:t>IPO</a:t>
            </a:r>
            <a:r>
              <a:rPr lang="zh-CN" altLang="en-US" sz="2400" dirty="0">
                <a:latin typeface="隶书" pitchFamily="49" charset="-122"/>
              </a:rPr>
              <a:t>图（</a:t>
            </a:r>
            <a:r>
              <a:rPr lang="en-US" altLang="zh-CN" sz="2400" dirty="0">
                <a:latin typeface="隶书" pitchFamily="49" charset="-122"/>
              </a:rPr>
              <a:t>IPO</a:t>
            </a:r>
            <a:r>
              <a:rPr lang="zh-CN" altLang="en-US" sz="2400" dirty="0">
                <a:latin typeface="隶书" pitchFamily="49" charset="-122"/>
              </a:rPr>
              <a:t>表）</a:t>
            </a:r>
            <a:endParaRPr lang="zh-CN" altLang="en-US" sz="2000" dirty="0">
              <a:latin typeface="隶书" pitchFamily="49" charset="-122"/>
            </a:endParaRPr>
          </a:p>
        </p:txBody>
      </p:sp>
      <p:sp>
        <p:nvSpPr>
          <p:cNvPr id="5" name="Rectangle 2">
            <a:extLst>
              <a:ext uri="{FF2B5EF4-FFF2-40B4-BE49-F238E27FC236}">
                <a16:creationId xmlns:a16="http://schemas.microsoft.com/office/drawing/2014/main" id="{F851644A-706E-7147-B90D-5D8A8BE0F5AA}"/>
              </a:ext>
            </a:extLst>
          </p:cNvPr>
          <p:cNvSpPr txBox="1">
            <a:spLocks noChangeArrowheads="1"/>
          </p:cNvSpPr>
          <p:nvPr/>
        </p:nvSpPr>
        <p:spPr>
          <a:xfrm>
            <a:off x="680586" y="117474"/>
            <a:ext cx="10531897" cy="723900"/>
          </a:xfrm>
          <a:prstGeom prst="rect">
            <a:avLst/>
          </a:prstGeom>
        </p:spPr>
        <p:txBody>
          <a:bodyPr vert="horz" lIns="91440" tIns="45720" rIns="91440" bIns="45720" rtlCol="0" anchor="b">
            <a:noAutofit/>
          </a:bodyPr>
          <a:lstStyle>
            <a:lvl1pPr marL="0" algn="l" defTabSz="914400" rtl="0" eaLnBrk="1" latinLnBrk="0" hangingPunct="1">
              <a:lnSpc>
                <a:spcPct val="85000"/>
              </a:lnSpc>
              <a:spcBef>
                <a:spcPct val="0"/>
              </a:spcBef>
              <a:buNone/>
              <a:defRPr sz="3600" kern="1200" spc="-50" baseline="0">
                <a:solidFill>
                  <a:schemeClr val="tx1">
                    <a:lumMod val="65000"/>
                    <a:lumOff val="35000"/>
                  </a:schemeClr>
                </a:solidFill>
                <a:latin typeface="腾讯体 W7" panose="020C08030202040F0204" pitchFamily="34" charset="-122"/>
                <a:ea typeface="腾讯体 W7" panose="020C08030202040F0204" pitchFamily="34" charset="-122"/>
                <a:cs typeface="+mj-cs"/>
              </a:defRPr>
            </a:lvl1pPr>
          </a:lstStyle>
          <a:p>
            <a:r>
              <a:rPr lang="zh-CN" altLang="en-US" dirty="0">
                <a:latin typeface="隶书" pitchFamily="49" charset="-122"/>
              </a:rPr>
              <a:t>4.</a:t>
            </a:r>
            <a:r>
              <a:rPr lang="en-US" altLang="zh-CN" dirty="0">
                <a:latin typeface="隶书" pitchFamily="49" charset="-122"/>
              </a:rPr>
              <a:t>4</a:t>
            </a:r>
            <a:r>
              <a:rPr lang="zh-CN" altLang="en-US" dirty="0">
                <a:latin typeface="隶书" pitchFamily="49" charset="-122"/>
              </a:rPr>
              <a:t>.</a:t>
            </a:r>
            <a:r>
              <a:rPr lang="en-US" altLang="zh-CN" dirty="0">
                <a:latin typeface="隶书" pitchFamily="49" charset="-122"/>
              </a:rPr>
              <a:t>2</a:t>
            </a:r>
            <a:r>
              <a:rPr lang="zh-CN" altLang="en-US" dirty="0">
                <a:latin typeface="隶书" pitchFamily="49" charset="-122"/>
              </a:rPr>
              <a:t> </a:t>
            </a:r>
            <a:r>
              <a:rPr lang="en-US" altLang="zh-CN" dirty="0">
                <a:latin typeface="隶书" pitchFamily="49" charset="-122"/>
              </a:rPr>
              <a:t>HIPO（</a:t>
            </a:r>
            <a:r>
              <a:rPr lang="zh-CN" altLang="en-US" dirty="0">
                <a:latin typeface="隶书" pitchFamily="49" charset="-122"/>
              </a:rPr>
              <a:t>层次图加输入/处理/输出</a:t>
            </a:r>
            <a:r>
              <a:rPr lang="en-US" altLang="zh-CN" dirty="0">
                <a:latin typeface="隶书" pitchFamily="49" charset="-122"/>
              </a:rPr>
              <a:t>）</a:t>
            </a:r>
            <a:r>
              <a:rPr lang="zh-CN" altLang="en-US" dirty="0">
                <a:latin typeface="隶书" pitchFamily="49" charset="-122"/>
              </a:rPr>
              <a:t>图</a:t>
            </a:r>
            <a:endParaRPr lang="zh-CN" altLang="en-US" dirty="0"/>
          </a:p>
        </p:txBody>
      </p:sp>
      <p:graphicFrame>
        <p:nvGraphicFramePr>
          <p:cNvPr id="7" name="对象 6">
            <a:extLst>
              <a:ext uri="{FF2B5EF4-FFF2-40B4-BE49-F238E27FC236}">
                <a16:creationId xmlns:a16="http://schemas.microsoft.com/office/drawing/2014/main" id="{5F92342B-9C98-624B-B7BB-FB37EA0AE19E}"/>
              </a:ext>
            </a:extLst>
          </p:cNvPr>
          <p:cNvGraphicFramePr>
            <a:graphicFrameLocks noChangeAspect="1"/>
          </p:cNvGraphicFramePr>
          <p:nvPr>
            <p:extLst>
              <p:ext uri="{D42A27DB-BD31-4B8C-83A1-F6EECF244321}">
                <p14:modId xmlns:p14="http://schemas.microsoft.com/office/powerpoint/2010/main" val="3821322886"/>
              </p:ext>
            </p:extLst>
          </p:nvPr>
        </p:nvGraphicFramePr>
        <p:xfrm>
          <a:off x="4605622" y="2271486"/>
          <a:ext cx="2760348" cy="3888164"/>
        </p:xfrm>
        <a:graphic>
          <a:graphicData uri="http://schemas.openxmlformats.org/presentationml/2006/ole">
            <mc:AlternateContent xmlns:mc="http://schemas.openxmlformats.org/markup-compatibility/2006">
              <mc:Choice xmlns:v="urn:schemas-microsoft-com:vml" Requires="v">
                <p:oleObj spid="_x0000_s146471" r:id="rId3" imgW="3909801" imgH="5500688" progId="Visio.Drawing.15">
                  <p:embed/>
                </p:oleObj>
              </mc:Choice>
              <mc:Fallback>
                <p:oleObj r:id="rId3" imgW="3909801" imgH="5500688" progId="Visio.Drawing.15">
                  <p:embed/>
                  <p:pic>
                    <p:nvPicPr>
                      <p:cNvPr id="8" name="对象 7">
                        <a:extLst>
                          <a:ext uri="{FF2B5EF4-FFF2-40B4-BE49-F238E27FC236}">
                            <a16:creationId xmlns:a16="http://schemas.microsoft.com/office/drawing/2014/main" id="{E7863E00-62E8-45A5-A485-B6B049A93A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5622" y="2271486"/>
                        <a:ext cx="2760348" cy="3888164"/>
                      </a:xfrm>
                      <a:prstGeom prst="rect">
                        <a:avLst/>
                      </a:prstGeom>
                      <a:noFill/>
                    </p:spPr>
                  </p:pic>
                </p:oleObj>
              </mc:Fallback>
            </mc:AlternateContent>
          </a:graphicData>
        </a:graphic>
      </p:graphicFrame>
      <p:sp>
        <p:nvSpPr>
          <p:cNvPr id="2" name="页脚占位符 1">
            <a:extLst>
              <a:ext uri="{FF2B5EF4-FFF2-40B4-BE49-F238E27FC236}">
                <a16:creationId xmlns:a16="http://schemas.microsoft.com/office/drawing/2014/main" id="{9173DE9A-E1BA-3C44-99BE-6F3FBBA19D1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8B1A138F-9C0C-0A43-916D-7C7EFE91229F}"/>
              </a:ext>
            </a:extLst>
          </p:cNvPr>
          <p:cNvSpPr>
            <a:spLocks noGrp="1"/>
          </p:cNvSpPr>
          <p:nvPr>
            <p:ph type="sldNum" sz="quarter" idx="12"/>
          </p:nvPr>
        </p:nvSpPr>
        <p:spPr/>
        <p:txBody>
          <a:bodyPr/>
          <a:lstStyle/>
          <a:p>
            <a:fld id="{5B3F3CCD-5AE8-4BDA-99FD-25BB3DCCC447}" type="slidenum">
              <a:rPr lang="zh-CN" altLang="en-US" smtClean="0"/>
              <a:t>57</a:t>
            </a:fld>
            <a:endParaRPr lang="zh-CN" altLang="en-US"/>
          </a:p>
        </p:txBody>
      </p:sp>
    </p:spTree>
    <p:extLst>
      <p:ext uri="{BB962C8B-B14F-4D97-AF65-F5344CB8AC3E}">
        <p14:creationId xmlns:p14="http://schemas.microsoft.com/office/powerpoint/2010/main" val="3065638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2">
            <a:extLst>
              <a:ext uri="{FF2B5EF4-FFF2-40B4-BE49-F238E27FC236}">
                <a16:creationId xmlns:a16="http://schemas.microsoft.com/office/drawing/2014/main" id="{487DB072-3E9B-A14F-8E67-AEB05D06F5CE}"/>
              </a:ext>
            </a:extLst>
          </p:cNvPr>
          <p:cNvSpPr>
            <a:spLocks noGrp="1" noChangeArrowheads="1"/>
          </p:cNvSpPr>
          <p:nvPr>
            <p:ph type="title"/>
          </p:nvPr>
        </p:nvSpPr>
        <p:spPr>
          <a:xfrm>
            <a:off x="666071" y="131989"/>
            <a:ext cx="6696075" cy="719138"/>
          </a:xfrm>
        </p:spPr>
        <p:txBody>
          <a:bodyPr/>
          <a:lstStyle/>
          <a:p>
            <a:pPr eaLnBrk="1" hangingPunct="1"/>
            <a:r>
              <a:rPr lang="zh-CN" altLang="en-US" dirty="0">
                <a:latin typeface="隶书" pitchFamily="49" charset="-122"/>
              </a:rPr>
              <a:t>4.</a:t>
            </a:r>
            <a:r>
              <a:rPr lang="en-US" altLang="zh-CN" dirty="0">
                <a:latin typeface="隶书" pitchFamily="49" charset="-122"/>
              </a:rPr>
              <a:t>4</a:t>
            </a:r>
            <a:r>
              <a:rPr lang="zh-CN" altLang="en-US" dirty="0">
                <a:latin typeface="隶书" pitchFamily="49" charset="-122"/>
              </a:rPr>
              <a:t>.</a:t>
            </a:r>
            <a:r>
              <a:rPr lang="en-US" altLang="zh-CN" dirty="0">
                <a:latin typeface="隶书" pitchFamily="49" charset="-122"/>
              </a:rPr>
              <a:t>3</a:t>
            </a:r>
            <a:r>
              <a:rPr lang="zh-CN" altLang="en-US" dirty="0">
                <a:latin typeface="隶书" pitchFamily="49" charset="-122"/>
              </a:rPr>
              <a:t> 结构图</a:t>
            </a:r>
          </a:p>
        </p:txBody>
      </p:sp>
      <p:sp>
        <p:nvSpPr>
          <p:cNvPr id="484355" name="Rectangle 3">
            <a:extLst>
              <a:ext uri="{FF2B5EF4-FFF2-40B4-BE49-F238E27FC236}">
                <a16:creationId xmlns:a16="http://schemas.microsoft.com/office/drawing/2014/main" id="{16FB2092-5BB2-6849-83E3-84AA66E66348}"/>
              </a:ext>
            </a:extLst>
          </p:cNvPr>
          <p:cNvSpPr>
            <a:spLocks noGrp="1" noChangeArrowheads="1"/>
          </p:cNvSpPr>
          <p:nvPr>
            <p:ph type="body" idx="1"/>
          </p:nvPr>
        </p:nvSpPr>
        <p:spPr>
          <a:xfrm>
            <a:off x="666071" y="1011692"/>
            <a:ext cx="10611529" cy="4525962"/>
          </a:xfrm>
          <a:noFill/>
        </p:spPr>
        <p:txBody>
          <a:bodyPr/>
          <a:lstStyle/>
          <a:p>
            <a:pPr eaLnBrk="1" hangingPunct="1">
              <a:lnSpc>
                <a:spcPct val="80000"/>
              </a:lnSpc>
            </a:pPr>
            <a:r>
              <a:rPr lang="en-US" altLang="zh-CN" sz="2800" dirty="0"/>
              <a:t>Yourdon</a:t>
            </a:r>
            <a:r>
              <a:rPr lang="zh-CN" altLang="en-US" sz="2800" dirty="0"/>
              <a:t>（</a:t>
            </a:r>
            <a:r>
              <a:rPr lang="en-US" altLang="zh-CN" sz="2800" dirty="0"/>
              <a:t>Computer Hall of Fame</a:t>
            </a:r>
            <a:r>
              <a:rPr lang="zh-CN" altLang="en-US" sz="2800" dirty="0"/>
              <a:t>）提出的结构图是进行软件结构设计的一个有力工具。</a:t>
            </a:r>
          </a:p>
          <a:p>
            <a:pPr eaLnBrk="1" hangingPunct="1">
              <a:lnSpc>
                <a:spcPct val="110000"/>
              </a:lnSpc>
            </a:pPr>
            <a:r>
              <a:rPr lang="zh-CN" altLang="en-US" sz="2800" dirty="0"/>
              <a:t>结构图：描绘软件结构的图形工具</a:t>
            </a:r>
          </a:p>
          <a:p>
            <a:pPr lvl="1" eaLnBrk="1" hangingPunct="1">
              <a:lnSpc>
                <a:spcPct val="80000"/>
              </a:lnSpc>
            </a:pPr>
            <a:r>
              <a:rPr lang="zh-CN" altLang="en-US" sz="2400" dirty="0"/>
              <a:t>矩形框：代表模块，框内注明模块名字或主要功能</a:t>
            </a:r>
          </a:p>
          <a:p>
            <a:pPr lvl="1" eaLnBrk="1" hangingPunct="1">
              <a:lnSpc>
                <a:spcPct val="80000"/>
              </a:lnSpc>
            </a:pPr>
            <a:r>
              <a:rPr lang="zh-CN" altLang="en-US" sz="2400" dirty="0"/>
              <a:t>连线：代表调用关系（位于上方矩形框所代表的模块调用位于下方矩形框所代表的模块）</a:t>
            </a:r>
          </a:p>
          <a:p>
            <a:pPr lvl="1" eaLnBrk="1" hangingPunct="1">
              <a:lnSpc>
                <a:spcPct val="80000"/>
              </a:lnSpc>
            </a:pPr>
            <a:r>
              <a:rPr lang="zh-CN" altLang="en-US" sz="2400" dirty="0"/>
              <a:t>带注释的箭头：表示模块调用过程中来回传递的信息；尾部为空心圆传递数据；尾部为实心圆传递控制信息</a:t>
            </a:r>
          </a:p>
        </p:txBody>
      </p:sp>
      <p:sp>
        <p:nvSpPr>
          <p:cNvPr id="2" name="页脚占位符 1">
            <a:extLst>
              <a:ext uri="{FF2B5EF4-FFF2-40B4-BE49-F238E27FC236}">
                <a16:creationId xmlns:a16="http://schemas.microsoft.com/office/drawing/2014/main" id="{5DE1B5D8-F804-8E40-A57C-36ACF3158982}"/>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C16E9A5B-3925-594F-9928-0C006B6202BE}"/>
              </a:ext>
            </a:extLst>
          </p:cNvPr>
          <p:cNvSpPr>
            <a:spLocks noGrp="1"/>
          </p:cNvSpPr>
          <p:nvPr>
            <p:ph type="sldNum" sz="quarter" idx="12"/>
          </p:nvPr>
        </p:nvSpPr>
        <p:spPr/>
        <p:txBody>
          <a:bodyPr/>
          <a:lstStyle/>
          <a:p>
            <a:fld id="{5B3F3CCD-5AE8-4BDA-99FD-25BB3DCCC447}" type="slidenum">
              <a:rPr lang="zh-CN" altLang="en-US" smtClean="0"/>
              <a:t>58</a:t>
            </a:fld>
            <a:endParaRPr lang="zh-CN" altLang="en-US"/>
          </a:p>
        </p:txBody>
      </p:sp>
    </p:spTree>
    <p:extLst>
      <p:ext uri="{BB962C8B-B14F-4D97-AF65-F5344CB8AC3E}">
        <p14:creationId xmlns:p14="http://schemas.microsoft.com/office/powerpoint/2010/main" val="168351116"/>
      </p:ext>
    </p:extLst>
  </p:cSld>
  <p:clrMapOvr>
    <a:masterClrMapping/>
  </p:clrMapOvr>
  <p:transition>
    <p:strips dir="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Picture 2">
            <a:extLst>
              <a:ext uri="{FF2B5EF4-FFF2-40B4-BE49-F238E27FC236}">
                <a16:creationId xmlns:a16="http://schemas.microsoft.com/office/drawing/2014/main" id="{F8A92DE4-485C-D442-9332-6F2BEE5754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2051050"/>
            <a:ext cx="91440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3" name="Rectangle 4">
            <a:extLst>
              <a:ext uri="{FF2B5EF4-FFF2-40B4-BE49-F238E27FC236}">
                <a16:creationId xmlns:a16="http://schemas.microsoft.com/office/drawing/2014/main" id="{F54BA4D9-9AFB-0A41-8A47-81EB3C7EE9A4}"/>
              </a:ext>
            </a:extLst>
          </p:cNvPr>
          <p:cNvSpPr>
            <a:spLocks noGrp="1" noChangeArrowheads="1"/>
          </p:cNvSpPr>
          <p:nvPr>
            <p:ph type="body" idx="1"/>
          </p:nvPr>
        </p:nvSpPr>
        <p:spPr>
          <a:xfrm>
            <a:off x="613002" y="914627"/>
            <a:ext cx="10687732" cy="1008062"/>
          </a:xfrm>
          <a:noFill/>
        </p:spPr>
        <p:txBody>
          <a:bodyPr/>
          <a:lstStyle/>
          <a:p>
            <a:pPr eaLnBrk="1" hangingPunct="1"/>
            <a:r>
              <a:rPr lang="zh-CN" altLang="en-US" sz="2800" dirty="0">
                <a:latin typeface="楷体_GB2312" pitchFamily="49" charset="-122"/>
              </a:rPr>
              <a:t>程序结构：表明程序各个部件(模块)的组织情况，是软件的过程表示</a:t>
            </a:r>
            <a:r>
              <a:rPr lang="zh-CN" altLang="en-US" dirty="0"/>
              <a:t> </a:t>
            </a:r>
          </a:p>
        </p:txBody>
      </p:sp>
      <p:sp>
        <p:nvSpPr>
          <p:cNvPr id="8" name="Rectangle 2">
            <a:extLst>
              <a:ext uri="{FF2B5EF4-FFF2-40B4-BE49-F238E27FC236}">
                <a16:creationId xmlns:a16="http://schemas.microsoft.com/office/drawing/2014/main" id="{525749DB-4A38-2542-B0C7-23DABF052841}"/>
              </a:ext>
            </a:extLst>
          </p:cNvPr>
          <p:cNvSpPr>
            <a:spLocks noGrp="1" noChangeArrowheads="1"/>
          </p:cNvSpPr>
          <p:nvPr>
            <p:ph type="title"/>
          </p:nvPr>
        </p:nvSpPr>
        <p:spPr>
          <a:xfrm>
            <a:off x="666071" y="131989"/>
            <a:ext cx="6696075" cy="719138"/>
          </a:xfrm>
        </p:spPr>
        <p:txBody>
          <a:bodyPr/>
          <a:lstStyle/>
          <a:p>
            <a:pPr eaLnBrk="1" hangingPunct="1"/>
            <a:r>
              <a:rPr lang="zh-CN" altLang="en-US" dirty="0">
                <a:latin typeface="隶书" pitchFamily="49" charset="-122"/>
              </a:rPr>
              <a:t>4.</a:t>
            </a:r>
            <a:r>
              <a:rPr lang="en-US" altLang="zh-CN" dirty="0">
                <a:latin typeface="隶书" pitchFamily="49" charset="-122"/>
              </a:rPr>
              <a:t>4</a:t>
            </a:r>
            <a:r>
              <a:rPr lang="zh-CN" altLang="en-US" dirty="0">
                <a:latin typeface="隶书" pitchFamily="49" charset="-122"/>
              </a:rPr>
              <a:t>.</a:t>
            </a:r>
            <a:r>
              <a:rPr lang="en-US" altLang="zh-CN" dirty="0">
                <a:latin typeface="隶书" pitchFamily="49" charset="-122"/>
              </a:rPr>
              <a:t>3</a:t>
            </a:r>
            <a:r>
              <a:rPr lang="zh-CN" altLang="en-US" dirty="0">
                <a:latin typeface="隶书" pitchFamily="49" charset="-122"/>
              </a:rPr>
              <a:t> 结构图</a:t>
            </a:r>
          </a:p>
        </p:txBody>
      </p:sp>
      <p:sp>
        <p:nvSpPr>
          <p:cNvPr id="2" name="页脚占位符 1">
            <a:extLst>
              <a:ext uri="{FF2B5EF4-FFF2-40B4-BE49-F238E27FC236}">
                <a16:creationId xmlns:a16="http://schemas.microsoft.com/office/drawing/2014/main" id="{77BA51CD-25D4-8444-88A7-0423A4312FE3}"/>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F6EEE794-2AF4-8F46-9BBB-2A205DF3B1BC}"/>
              </a:ext>
            </a:extLst>
          </p:cNvPr>
          <p:cNvSpPr>
            <a:spLocks noGrp="1"/>
          </p:cNvSpPr>
          <p:nvPr>
            <p:ph type="sldNum" sz="quarter" idx="12"/>
          </p:nvPr>
        </p:nvSpPr>
        <p:spPr/>
        <p:txBody>
          <a:bodyPr/>
          <a:lstStyle/>
          <a:p>
            <a:fld id="{5B3F3CCD-5AE8-4BDA-99FD-25BB3DCCC447}" type="slidenum">
              <a:rPr lang="zh-CN" altLang="en-US" smtClean="0"/>
              <a:t>59</a:t>
            </a:fld>
            <a:endParaRPr lang="zh-CN" altLang="en-US"/>
          </a:p>
        </p:txBody>
      </p:sp>
    </p:spTree>
    <p:extLst>
      <p:ext uri="{BB962C8B-B14F-4D97-AF65-F5344CB8AC3E}">
        <p14:creationId xmlns:p14="http://schemas.microsoft.com/office/powerpoint/2010/main" val="1590481196"/>
      </p:ext>
    </p:extLst>
  </p:cSld>
  <p:clrMapOvr>
    <a:masterClrMapping/>
  </p:clrMapOvr>
  <p:transition>
    <p:strips dir="l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55B4160B-CF54-9447-98FE-8FD50420E38C}"/>
              </a:ext>
            </a:extLst>
          </p:cNvPr>
          <p:cNvSpPr>
            <a:spLocks noGrp="1" noChangeArrowheads="1"/>
          </p:cNvSpPr>
          <p:nvPr>
            <p:ph type="body" idx="1"/>
          </p:nvPr>
        </p:nvSpPr>
        <p:spPr>
          <a:xfrm>
            <a:off x="655599" y="1016793"/>
            <a:ext cx="10674040" cy="5183285"/>
          </a:xfrm>
          <a:noFill/>
        </p:spPr>
        <p:txBody>
          <a:bodyPr>
            <a:normAutofit/>
          </a:bodyPr>
          <a:lstStyle/>
          <a:p>
            <a:pPr eaLnBrk="1" hangingPunct="1"/>
            <a:r>
              <a:rPr lang="zh-CN" altLang="en-US" sz="2400" dirty="0">
                <a:effectLst>
                  <a:outerShdw blurRad="38100" dist="38100" dir="2700000" algn="tl">
                    <a:srgbClr val="C0C0C0"/>
                  </a:outerShdw>
                </a:effectLst>
                <a:latin typeface="楷体_GB2312" pitchFamily="49" charset="-122"/>
              </a:rPr>
              <a:t>数据设计</a:t>
            </a:r>
            <a:r>
              <a:rPr lang="zh-CN" altLang="en-US" sz="2400" dirty="0">
                <a:latin typeface="楷体_GB2312" pitchFamily="49" charset="-122"/>
              </a:rPr>
              <a:t>：将分析阶段创建的信息域模型转变成</a:t>
            </a:r>
            <a:r>
              <a:rPr lang="zh-CN" altLang="en-US" sz="2400" dirty="0">
                <a:noFill/>
                <a:latin typeface="楷体_GB2312" pitchFamily="49" charset="-122"/>
              </a:rPr>
              <a:t>实现</a:t>
            </a:r>
            <a:r>
              <a:rPr lang="zh-CN" altLang="en-US" sz="2400" dirty="0">
                <a:latin typeface="楷体_GB2312" pitchFamily="49" charset="-122"/>
              </a:rPr>
              <a:t>软件所需要的</a:t>
            </a:r>
            <a:r>
              <a:rPr lang="zh-CN" altLang="en-US" sz="2400" dirty="0">
                <a:solidFill>
                  <a:schemeClr val="hlink"/>
                </a:solidFill>
                <a:latin typeface="楷体_GB2312" pitchFamily="49" charset="-122"/>
              </a:rPr>
              <a:t>数据结构</a:t>
            </a:r>
            <a:r>
              <a:rPr lang="zh-CN" altLang="en-US" sz="2400" dirty="0">
                <a:latin typeface="楷体_GB2312" pitchFamily="49" charset="-122"/>
              </a:rPr>
              <a:t>。</a:t>
            </a:r>
          </a:p>
          <a:p>
            <a:pPr eaLnBrk="1" hangingPunct="1"/>
            <a:r>
              <a:rPr lang="zh-CN" altLang="en-US" sz="2400" dirty="0">
                <a:effectLst>
                  <a:outerShdw blurRad="38100" dist="38100" dir="2700000" algn="tl">
                    <a:srgbClr val="C0C0C0"/>
                  </a:outerShdw>
                </a:effectLst>
                <a:latin typeface="楷体_GB2312" pitchFamily="49" charset="-122"/>
              </a:rPr>
              <a:t>系统结构设计</a:t>
            </a:r>
            <a:r>
              <a:rPr lang="zh-CN" altLang="en-US" sz="2400" dirty="0">
                <a:latin typeface="楷体_GB2312" pitchFamily="49" charset="-122"/>
              </a:rPr>
              <a:t>：定义软件系统各主要成份之间的关系（计算机程序的</a:t>
            </a:r>
            <a:r>
              <a:rPr lang="zh-CN" altLang="en-US" sz="2400" dirty="0">
                <a:solidFill>
                  <a:schemeClr val="hlink"/>
                </a:solidFill>
                <a:latin typeface="楷体_GB2312" pitchFamily="49" charset="-122"/>
              </a:rPr>
              <a:t>模块框架</a:t>
            </a:r>
            <a:r>
              <a:rPr lang="zh-CN" altLang="en-US" sz="2400" dirty="0">
                <a:latin typeface="楷体_GB2312" pitchFamily="49" charset="-122"/>
              </a:rPr>
              <a:t>）。</a:t>
            </a:r>
          </a:p>
          <a:p>
            <a:pPr eaLnBrk="1" hangingPunct="1"/>
            <a:r>
              <a:rPr lang="zh-CN" altLang="en-US" sz="2400" dirty="0">
                <a:effectLst>
                  <a:outerShdw blurRad="38100" dist="38100" dir="2700000" algn="tl">
                    <a:srgbClr val="C0C0C0"/>
                  </a:outerShdw>
                </a:effectLst>
                <a:latin typeface="楷体_GB2312" pitchFamily="49" charset="-122"/>
              </a:rPr>
              <a:t>过程设计</a:t>
            </a:r>
            <a:r>
              <a:rPr lang="zh-CN" altLang="en-US" sz="2400" dirty="0">
                <a:latin typeface="楷体_GB2312" pitchFamily="49" charset="-122"/>
              </a:rPr>
              <a:t>：把程序体系结构中的结构元素转换成</a:t>
            </a:r>
            <a:r>
              <a:rPr lang="zh-CN" altLang="en-US" sz="2400" dirty="0">
                <a:solidFill>
                  <a:schemeClr val="hlink"/>
                </a:solidFill>
                <a:latin typeface="楷体_GB2312" pitchFamily="49" charset="-122"/>
              </a:rPr>
              <a:t>软件构件</a:t>
            </a:r>
            <a:r>
              <a:rPr lang="zh-CN" altLang="en-US" sz="2400" dirty="0">
                <a:latin typeface="楷体_GB2312" pitchFamily="49" charset="-122"/>
              </a:rPr>
              <a:t>的过程性描述。在编码阶段根据这种过程性描述，生成源程序代码。</a:t>
            </a:r>
            <a:endParaRPr lang="en-US" altLang="zh-CN" sz="2400" dirty="0">
              <a:latin typeface="楷体_GB2312" pitchFamily="49" charset="-122"/>
            </a:endParaRPr>
          </a:p>
          <a:p>
            <a:r>
              <a:rPr lang="zh-CN" altLang="en-US" sz="2400" dirty="0">
                <a:effectLst>
                  <a:outerShdw blurRad="38100" dist="38100" dir="2700000" algn="tl">
                    <a:srgbClr val="C0C0C0"/>
                  </a:outerShdw>
                </a:effectLst>
                <a:latin typeface="楷体_GB2312" pitchFamily="49" charset="-122"/>
              </a:rPr>
              <a:t>接口设计</a:t>
            </a:r>
            <a:r>
              <a:rPr lang="zh-CN" altLang="en-US" sz="2400" dirty="0">
                <a:latin typeface="楷体_GB2312" pitchFamily="49" charset="-122"/>
              </a:rPr>
              <a:t>：描述软件内部、软件与协作系统之间以及软件与使用者之间的</a:t>
            </a:r>
            <a:r>
              <a:rPr lang="zh-CN" altLang="en-US" sz="2400" dirty="0">
                <a:solidFill>
                  <a:schemeClr val="hlink"/>
                </a:solidFill>
                <a:latin typeface="楷体_GB2312" pitchFamily="49" charset="-122"/>
              </a:rPr>
              <a:t>通信方式</a:t>
            </a:r>
            <a:r>
              <a:rPr lang="zh-CN" altLang="en-US" sz="2400" dirty="0">
                <a:latin typeface="楷体_GB2312" pitchFamily="49" charset="-122"/>
              </a:rPr>
              <a:t>。</a:t>
            </a:r>
          </a:p>
          <a:p>
            <a:pPr eaLnBrk="1" hangingPunct="1"/>
            <a:endParaRPr lang="zh-CN" altLang="en-US" sz="2400" dirty="0">
              <a:latin typeface="楷体_GB2312" pitchFamily="49" charset="-122"/>
            </a:endParaRPr>
          </a:p>
        </p:txBody>
      </p:sp>
      <p:sp>
        <p:nvSpPr>
          <p:cNvPr id="169987" name="Rectangle 3">
            <a:extLst>
              <a:ext uri="{FF2B5EF4-FFF2-40B4-BE49-F238E27FC236}">
                <a16:creationId xmlns:a16="http://schemas.microsoft.com/office/drawing/2014/main" id="{AA2D2AA6-7BE7-9643-94D0-C4EDD2A2A309}"/>
              </a:ext>
            </a:extLst>
          </p:cNvPr>
          <p:cNvSpPr>
            <a:spLocks noGrp="1" noChangeArrowheads="1"/>
          </p:cNvSpPr>
          <p:nvPr>
            <p:ph type="title"/>
          </p:nvPr>
        </p:nvSpPr>
        <p:spPr>
          <a:xfrm>
            <a:off x="655599" y="188911"/>
            <a:ext cx="7793038" cy="649288"/>
          </a:xfrm>
        </p:spPr>
        <p:txBody>
          <a:bodyPr/>
          <a:lstStyle/>
          <a:p>
            <a:pPr eaLnBrk="1" hangingPunct="1"/>
            <a:r>
              <a:rPr lang="zh-CN" altLang="en-US">
                <a:solidFill>
                  <a:srgbClr val="000099"/>
                </a:solidFill>
                <a:effectLst>
                  <a:outerShdw blurRad="38100" dist="38100" dir="2700000" algn="tl">
                    <a:srgbClr val="C0C0C0"/>
                  </a:outerShdw>
                </a:effectLst>
                <a:latin typeface="隶书" pitchFamily="49" charset="-122"/>
              </a:rPr>
              <a:t>软件设计的任务（技术角度）</a:t>
            </a:r>
            <a:endParaRPr lang="zh-CN" altLang="en-US"/>
          </a:p>
        </p:txBody>
      </p:sp>
      <p:sp>
        <p:nvSpPr>
          <p:cNvPr id="2" name="灯片编号占位符 1">
            <a:extLst>
              <a:ext uri="{FF2B5EF4-FFF2-40B4-BE49-F238E27FC236}">
                <a16:creationId xmlns:a16="http://schemas.microsoft.com/office/drawing/2014/main" id="{76D78E48-DA33-E94D-BA96-A158A75FE47C}"/>
              </a:ext>
            </a:extLst>
          </p:cNvPr>
          <p:cNvSpPr>
            <a:spLocks noGrp="1"/>
          </p:cNvSpPr>
          <p:nvPr>
            <p:ph type="sldNum" sz="quarter" idx="12"/>
          </p:nvPr>
        </p:nvSpPr>
        <p:spPr/>
        <p:txBody>
          <a:bodyPr/>
          <a:lstStyle/>
          <a:p>
            <a:fld id="{5B3F3CCD-5AE8-4BDA-99FD-25BB3DCCC447}" type="slidenum">
              <a:rPr lang="zh-CN" altLang="en-US" smtClean="0"/>
              <a:t>6</a:t>
            </a:fld>
            <a:endParaRPr lang="zh-CN" altLang="en-US"/>
          </a:p>
        </p:txBody>
      </p:sp>
      <p:sp>
        <p:nvSpPr>
          <p:cNvPr id="3" name="页脚占位符 2">
            <a:extLst>
              <a:ext uri="{FF2B5EF4-FFF2-40B4-BE49-F238E27FC236}">
                <a16:creationId xmlns:a16="http://schemas.microsoft.com/office/drawing/2014/main" id="{53019A62-D992-E349-80F1-F9F142C10A9F}"/>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390743454"/>
      </p:ext>
    </p:extLst>
  </p:cSld>
  <p:clrMapOvr>
    <a:masterClrMapping/>
  </p:clrMapOvr>
  <p:transition>
    <p:blinds dir="ver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2">
            <a:extLst>
              <a:ext uri="{FF2B5EF4-FFF2-40B4-BE49-F238E27FC236}">
                <a16:creationId xmlns:a16="http://schemas.microsoft.com/office/drawing/2014/main" id="{3604CAE1-79A0-464D-B6F9-BD4E059232DA}"/>
              </a:ext>
            </a:extLst>
          </p:cNvPr>
          <p:cNvSpPr>
            <a:spLocks noGrp="1" noChangeArrowheads="1"/>
          </p:cNvSpPr>
          <p:nvPr>
            <p:ph type="title"/>
          </p:nvPr>
        </p:nvSpPr>
        <p:spPr>
          <a:xfrm>
            <a:off x="658360" y="174398"/>
            <a:ext cx="7777162" cy="673100"/>
          </a:xfrm>
        </p:spPr>
        <p:txBody>
          <a:bodyPr>
            <a:normAutofit/>
          </a:bodyPr>
          <a:lstStyle/>
          <a:p>
            <a:pPr eaLnBrk="1" hangingPunct="1"/>
            <a:r>
              <a:rPr lang="zh-CN" altLang="en-US" sz="3600" dirty="0"/>
              <a:t>例：产生最佳解的一般结构</a:t>
            </a:r>
          </a:p>
        </p:txBody>
      </p:sp>
      <p:pic>
        <p:nvPicPr>
          <p:cNvPr id="79876" name="Picture 5" descr="6">
            <a:extLst>
              <a:ext uri="{FF2B5EF4-FFF2-40B4-BE49-F238E27FC236}">
                <a16:creationId xmlns:a16="http://schemas.microsoft.com/office/drawing/2014/main" id="{FF9120FB-4F64-2F49-9B85-FAF8B6DC32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0825" y="1674133"/>
            <a:ext cx="8642350"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a:extLst>
              <a:ext uri="{FF2B5EF4-FFF2-40B4-BE49-F238E27FC236}">
                <a16:creationId xmlns:a16="http://schemas.microsoft.com/office/drawing/2014/main" id="{3F7E7EC3-E1B3-A442-819E-0C87489B25D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3" name="灯片编号占位符 2">
            <a:extLst>
              <a:ext uri="{FF2B5EF4-FFF2-40B4-BE49-F238E27FC236}">
                <a16:creationId xmlns:a16="http://schemas.microsoft.com/office/drawing/2014/main" id="{45BC7041-8258-B644-B5EA-91A4E4B0764C}"/>
              </a:ext>
            </a:extLst>
          </p:cNvPr>
          <p:cNvSpPr>
            <a:spLocks noGrp="1"/>
          </p:cNvSpPr>
          <p:nvPr>
            <p:ph type="sldNum" sz="quarter" idx="12"/>
          </p:nvPr>
        </p:nvSpPr>
        <p:spPr/>
        <p:txBody>
          <a:bodyPr/>
          <a:lstStyle/>
          <a:p>
            <a:fld id="{5B3F3CCD-5AE8-4BDA-99FD-25BB3DCCC447}" type="slidenum">
              <a:rPr lang="zh-CN" altLang="en-US" smtClean="0"/>
              <a:t>60</a:t>
            </a:fld>
            <a:endParaRPr lang="zh-CN" altLang="en-US"/>
          </a:p>
        </p:txBody>
      </p:sp>
    </p:spTree>
    <p:extLst>
      <p:ext uri="{BB962C8B-B14F-4D97-AF65-F5344CB8AC3E}">
        <p14:creationId xmlns:p14="http://schemas.microsoft.com/office/powerpoint/2010/main" val="27114074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900" name="Picture 8" descr="7">
            <a:extLst>
              <a:ext uri="{FF2B5EF4-FFF2-40B4-BE49-F238E27FC236}">
                <a16:creationId xmlns:a16="http://schemas.microsoft.com/office/drawing/2014/main" id="{EDED4C2A-D0C5-024B-9508-081241B1D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314" y="2276474"/>
            <a:ext cx="4191000" cy="22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1" name="Picture 9" descr="8">
            <a:extLst>
              <a:ext uri="{FF2B5EF4-FFF2-40B4-BE49-F238E27FC236}">
                <a16:creationId xmlns:a16="http://schemas.microsoft.com/office/drawing/2014/main" id="{570FF9CC-04E1-7444-813E-7CB58AB48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3971" y="2276474"/>
            <a:ext cx="48006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2" name="Picture 10">
            <a:extLst>
              <a:ext uri="{FF2B5EF4-FFF2-40B4-BE49-F238E27FC236}">
                <a16:creationId xmlns:a16="http://schemas.microsoft.com/office/drawing/2014/main" id="{2F211467-FB1D-D541-B48F-AA5EB8EC19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452" y="4638675"/>
            <a:ext cx="42672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3" name="Picture 11">
            <a:extLst>
              <a:ext uri="{FF2B5EF4-FFF2-40B4-BE49-F238E27FC236}">
                <a16:creationId xmlns:a16="http://schemas.microsoft.com/office/drawing/2014/main" id="{15121942-C02B-4B43-90CD-0A3B4EDEC1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5460" y="4714873"/>
            <a:ext cx="39338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B374E2FF-4B4E-8143-9C0C-C95632C666D5}"/>
              </a:ext>
            </a:extLst>
          </p:cNvPr>
          <p:cNvSpPr txBox="1">
            <a:spLocks noChangeArrowheads="1"/>
          </p:cNvSpPr>
          <p:nvPr/>
        </p:nvSpPr>
        <p:spPr>
          <a:xfrm>
            <a:off x="666071" y="131989"/>
            <a:ext cx="6696075" cy="719138"/>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a:lstStyle>
          <a:p>
            <a:r>
              <a:rPr lang="zh-CN" altLang="en-US" dirty="0">
                <a:latin typeface="隶书" pitchFamily="49" charset="-122"/>
              </a:rPr>
              <a:t>4.</a:t>
            </a:r>
            <a:r>
              <a:rPr lang="en-US" altLang="zh-CN" dirty="0">
                <a:latin typeface="隶书" pitchFamily="49" charset="-122"/>
              </a:rPr>
              <a:t>4</a:t>
            </a:r>
            <a:r>
              <a:rPr lang="zh-CN" altLang="en-US" dirty="0">
                <a:latin typeface="隶书" pitchFamily="49" charset="-122"/>
              </a:rPr>
              <a:t>.</a:t>
            </a:r>
            <a:r>
              <a:rPr lang="en-US" altLang="zh-CN" dirty="0">
                <a:latin typeface="隶书" pitchFamily="49" charset="-122"/>
              </a:rPr>
              <a:t>3</a:t>
            </a:r>
            <a:r>
              <a:rPr lang="zh-CN" altLang="en-US" dirty="0">
                <a:latin typeface="隶书" pitchFamily="49" charset="-122"/>
              </a:rPr>
              <a:t> 结构图</a:t>
            </a:r>
          </a:p>
        </p:txBody>
      </p:sp>
      <p:sp>
        <p:nvSpPr>
          <p:cNvPr id="2" name="矩形 1">
            <a:extLst>
              <a:ext uri="{FF2B5EF4-FFF2-40B4-BE49-F238E27FC236}">
                <a16:creationId xmlns:a16="http://schemas.microsoft.com/office/drawing/2014/main" id="{F9553B35-2568-3646-A45E-1E1BC74FF138}"/>
              </a:ext>
            </a:extLst>
          </p:cNvPr>
          <p:cNvSpPr/>
          <p:nvPr/>
        </p:nvSpPr>
        <p:spPr>
          <a:xfrm>
            <a:off x="666071" y="972456"/>
            <a:ext cx="10580577" cy="523220"/>
          </a:xfrm>
          <a:prstGeom prst="rect">
            <a:avLst/>
          </a:prstGeom>
        </p:spPr>
        <p:txBody>
          <a:bodyPr wrap="square">
            <a:spAutoFit/>
          </a:bodyPr>
          <a:lstStyle/>
          <a:p>
            <a:r>
              <a:rPr lang="zh-CN" altLang="en-US" sz="2800" dirty="0">
                <a:latin typeface="隶书" pitchFamily="49" charset="-122"/>
              </a:rPr>
              <a:t>结构图的附加符号</a:t>
            </a:r>
            <a:endParaRPr lang="zh-CN" altLang="en-US" sz="2800" dirty="0"/>
          </a:p>
        </p:txBody>
      </p:sp>
      <p:sp>
        <p:nvSpPr>
          <p:cNvPr id="3" name="页脚占位符 2">
            <a:extLst>
              <a:ext uri="{FF2B5EF4-FFF2-40B4-BE49-F238E27FC236}">
                <a16:creationId xmlns:a16="http://schemas.microsoft.com/office/drawing/2014/main" id="{839A9850-AB70-D94C-AD4E-7818B21F1112}"/>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en-US" altLang="zh-CN"/>
          </a:p>
        </p:txBody>
      </p:sp>
      <p:sp>
        <p:nvSpPr>
          <p:cNvPr id="4" name="灯片编号占位符 3">
            <a:extLst>
              <a:ext uri="{FF2B5EF4-FFF2-40B4-BE49-F238E27FC236}">
                <a16:creationId xmlns:a16="http://schemas.microsoft.com/office/drawing/2014/main" id="{4CBE3A0C-F191-C145-B7E0-CE2BB2C0D85F}"/>
              </a:ext>
            </a:extLst>
          </p:cNvPr>
          <p:cNvSpPr>
            <a:spLocks noGrp="1"/>
          </p:cNvSpPr>
          <p:nvPr>
            <p:ph type="sldNum" sz="quarter" idx="12"/>
          </p:nvPr>
        </p:nvSpPr>
        <p:spPr/>
        <p:txBody>
          <a:bodyPr/>
          <a:lstStyle/>
          <a:p>
            <a:endParaRPr lang="zh-CN" altLang="en-US"/>
          </a:p>
          <a:p>
            <a:fld id="{623D7DE6-9D03-D346-89FE-25F181DFE44B}" type="slidenum">
              <a:rPr lang="zh-CN" altLang="en-US" smtClean="0"/>
              <a:pPr/>
              <a:t>61</a:t>
            </a:fld>
            <a:r>
              <a:rPr lang="en-US" altLang="zh-CN"/>
              <a:t>/174</a:t>
            </a:r>
          </a:p>
        </p:txBody>
      </p:sp>
    </p:spTree>
    <p:extLst>
      <p:ext uri="{BB962C8B-B14F-4D97-AF65-F5344CB8AC3E}">
        <p14:creationId xmlns:p14="http://schemas.microsoft.com/office/powerpoint/2010/main" val="23402059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3" name="Rectangle 3">
            <a:extLst>
              <a:ext uri="{FF2B5EF4-FFF2-40B4-BE49-F238E27FC236}">
                <a16:creationId xmlns:a16="http://schemas.microsoft.com/office/drawing/2014/main" id="{9F1EA1F8-FFA0-C945-A24B-04680C59AFC3}"/>
              </a:ext>
            </a:extLst>
          </p:cNvPr>
          <p:cNvSpPr>
            <a:spLocks noGrp="1" noChangeArrowheads="1"/>
          </p:cNvSpPr>
          <p:nvPr>
            <p:ph type="body" idx="1"/>
          </p:nvPr>
        </p:nvSpPr>
        <p:spPr>
          <a:xfrm>
            <a:off x="666071" y="951366"/>
            <a:ext cx="10618786" cy="5260748"/>
          </a:xfrm>
        </p:spPr>
        <p:txBody>
          <a:bodyPr>
            <a:normAutofit/>
          </a:bodyPr>
          <a:lstStyle/>
          <a:p>
            <a:pPr eaLnBrk="1" hangingPunct="1">
              <a:lnSpc>
                <a:spcPct val="120000"/>
              </a:lnSpc>
              <a:spcBef>
                <a:spcPts val="0"/>
              </a:spcBef>
              <a:spcAft>
                <a:spcPts val="0"/>
              </a:spcAft>
              <a:buFont typeface="Wingdings" pitchFamily="2" charset="2"/>
              <a:buChar char="l"/>
            </a:pPr>
            <a:r>
              <a:rPr lang="zh-CN" altLang="en-US" sz="2400" dirty="0"/>
              <a:t>层次图和结构图并不严格表示模块的调用次序。</a:t>
            </a:r>
          </a:p>
          <a:p>
            <a:pPr eaLnBrk="1" hangingPunct="1">
              <a:lnSpc>
                <a:spcPct val="120000"/>
              </a:lnSpc>
              <a:spcBef>
                <a:spcPts val="0"/>
              </a:spcBef>
              <a:spcAft>
                <a:spcPts val="0"/>
              </a:spcAft>
              <a:buFont typeface="Wingdings" pitchFamily="2" charset="2"/>
              <a:buChar char="l"/>
            </a:pPr>
            <a:r>
              <a:rPr lang="zh-CN" altLang="en-US" sz="2400" dirty="0"/>
              <a:t>层次图和结构图并不指明什么时候调用下层模块。</a:t>
            </a:r>
          </a:p>
          <a:p>
            <a:pPr eaLnBrk="1" hangingPunct="1">
              <a:lnSpc>
                <a:spcPct val="120000"/>
              </a:lnSpc>
              <a:spcBef>
                <a:spcPts val="0"/>
              </a:spcBef>
              <a:spcAft>
                <a:spcPts val="0"/>
              </a:spcAft>
              <a:buFont typeface="Wingdings" pitchFamily="2" charset="2"/>
              <a:buChar char="l"/>
            </a:pPr>
            <a:r>
              <a:rPr lang="zh-CN" altLang="en-US" sz="2400" dirty="0"/>
              <a:t>通常上层模块中除了调用下层模块的语句之外还有其他语句，究竟是先执行调用下层模块的语句还是先执行其他语句，在图中丝毫没有指明。</a:t>
            </a:r>
          </a:p>
          <a:p>
            <a:pPr eaLnBrk="1" hangingPunct="1">
              <a:lnSpc>
                <a:spcPct val="120000"/>
              </a:lnSpc>
              <a:spcBef>
                <a:spcPts val="0"/>
              </a:spcBef>
              <a:spcAft>
                <a:spcPts val="0"/>
              </a:spcAft>
              <a:buFont typeface="Wingdings" pitchFamily="2" charset="2"/>
              <a:buChar char="l"/>
            </a:pPr>
            <a:r>
              <a:rPr lang="zh-CN" altLang="en-US" sz="2400" dirty="0"/>
              <a:t>事实上，层次图和结构图只表明一个模块调用哪些模块，至于模块内还有没有其他成分则完全没有表示。</a:t>
            </a:r>
            <a:endParaRPr lang="en-US" altLang="zh-CN" sz="2400" dirty="0"/>
          </a:p>
          <a:p>
            <a:pPr>
              <a:lnSpc>
                <a:spcPct val="120000"/>
              </a:lnSpc>
              <a:spcBef>
                <a:spcPts val="0"/>
              </a:spcBef>
              <a:spcAft>
                <a:spcPts val="0"/>
              </a:spcAft>
              <a:buFont typeface="Wingdings" pitchFamily="2" charset="2"/>
              <a:buChar char="l"/>
            </a:pPr>
            <a:r>
              <a:rPr lang="zh-CN" altLang="en-US" sz="2400" dirty="0"/>
              <a:t>通常用层次图作为描绘软件结构的文档。结构图作为文档并不很合适。</a:t>
            </a:r>
          </a:p>
          <a:p>
            <a:pPr>
              <a:lnSpc>
                <a:spcPct val="120000"/>
              </a:lnSpc>
              <a:spcBef>
                <a:spcPts val="0"/>
              </a:spcBef>
              <a:spcAft>
                <a:spcPts val="0"/>
              </a:spcAft>
              <a:buFont typeface="Wingdings" pitchFamily="2" charset="2"/>
              <a:buChar char="l"/>
            </a:pPr>
            <a:r>
              <a:rPr lang="zh-CN" altLang="en-US" sz="2400" dirty="0"/>
              <a:t>利用</a:t>
            </a:r>
            <a:r>
              <a:rPr lang="en-US" altLang="zh-CN" sz="2400" dirty="0"/>
              <a:t>IPO</a:t>
            </a:r>
            <a:r>
              <a:rPr lang="zh-CN" altLang="en-US" sz="2400" dirty="0"/>
              <a:t>图或数据字典中的信息得到模块调用时传递的信息，从而由层次图导出结构图的过程，却可以作为检查设计正确性和评价模块独立性的好方法。</a:t>
            </a:r>
          </a:p>
          <a:p>
            <a:pPr>
              <a:lnSpc>
                <a:spcPct val="120000"/>
              </a:lnSpc>
              <a:spcBef>
                <a:spcPts val="0"/>
              </a:spcBef>
              <a:spcAft>
                <a:spcPts val="0"/>
              </a:spcAft>
              <a:buFont typeface="Wingdings" pitchFamily="2" charset="2"/>
              <a:buChar char="l"/>
            </a:pPr>
            <a:r>
              <a:rPr lang="zh-CN" altLang="en-US" sz="2400" dirty="0"/>
              <a:t>传送的每个数据元素是否都是完成模块功能所必须的，反之，完成模块功能必须的每个数据元素是否都传送来了，所有数据元素是否都只和单一的功能有关</a:t>
            </a:r>
            <a:r>
              <a:rPr lang="en-US" altLang="zh-CN" sz="2400" dirty="0"/>
              <a:t>?</a:t>
            </a:r>
          </a:p>
          <a:p>
            <a:pPr eaLnBrk="1" hangingPunct="1">
              <a:lnSpc>
                <a:spcPct val="80000"/>
              </a:lnSpc>
            </a:pPr>
            <a:endParaRPr lang="zh-CN" altLang="en-US" sz="2800" dirty="0"/>
          </a:p>
        </p:txBody>
      </p:sp>
      <p:sp>
        <p:nvSpPr>
          <p:cNvPr id="5" name="Rectangle 2">
            <a:extLst>
              <a:ext uri="{FF2B5EF4-FFF2-40B4-BE49-F238E27FC236}">
                <a16:creationId xmlns:a16="http://schemas.microsoft.com/office/drawing/2014/main" id="{99C75F8B-4327-9048-A5E0-4F5B17100C53}"/>
              </a:ext>
            </a:extLst>
          </p:cNvPr>
          <p:cNvSpPr txBox="1">
            <a:spLocks noChangeArrowheads="1"/>
          </p:cNvSpPr>
          <p:nvPr/>
        </p:nvSpPr>
        <p:spPr>
          <a:xfrm>
            <a:off x="666071" y="131989"/>
            <a:ext cx="6696075" cy="719138"/>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a:lstStyle>
          <a:p>
            <a:r>
              <a:rPr lang="zh-CN" altLang="en-US" dirty="0">
                <a:latin typeface="隶书" pitchFamily="49" charset="-122"/>
              </a:rPr>
              <a:t>4.</a:t>
            </a:r>
            <a:r>
              <a:rPr lang="en-US" altLang="zh-CN" dirty="0">
                <a:latin typeface="隶书" pitchFamily="49" charset="-122"/>
              </a:rPr>
              <a:t>4</a:t>
            </a:r>
            <a:r>
              <a:rPr lang="zh-CN" altLang="en-US" dirty="0">
                <a:latin typeface="隶书" pitchFamily="49" charset="-122"/>
              </a:rPr>
              <a:t>.</a:t>
            </a:r>
            <a:r>
              <a:rPr lang="en-US" altLang="zh-CN" dirty="0">
                <a:latin typeface="隶书" pitchFamily="49" charset="-122"/>
              </a:rPr>
              <a:t>3</a:t>
            </a:r>
            <a:r>
              <a:rPr lang="zh-CN" altLang="en-US" dirty="0">
                <a:latin typeface="隶书" pitchFamily="49" charset="-122"/>
              </a:rPr>
              <a:t> 结构图</a:t>
            </a:r>
          </a:p>
        </p:txBody>
      </p:sp>
      <p:sp>
        <p:nvSpPr>
          <p:cNvPr id="2" name="页脚占位符 1">
            <a:extLst>
              <a:ext uri="{FF2B5EF4-FFF2-40B4-BE49-F238E27FC236}">
                <a16:creationId xmlns:a16="http://schemas.microsoft.com/office/drawing/2014/main" id="{F421BBCB-CE6C-2343-8C62-84D30477B5D4}"/>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8030B3ED-0A1D-F441-91D5-3D1D5BABB5C9}"/>
              </a:ext>
            </a:extLst>
          </p:cNvPr>
          <p:cNvSpPr>
            <a:spLocks noGrp="1"/>
          </p:cNvSpPr>
          <p:nvPr>
            <p:ph type="sldNum" sz="quarter" idx="12"/>
          </p:nvPr>
        </p:nvSpPr>
        <p:spPr/>
        <p:txBody>
          <a:bodyPr/>
          <a:lstStyle/>
          <a:p>
            <a:fld id="{5B3F3CCD-5AE8-4BDA-99FD-25BB3DCCC447}" type="slidenum">
              <a:rPr lang="zh-CN" altLang="en-US" smtClean="0"/>
              <a:t>62</a:t>
            </a:fld>
            <a:endParaRPr lang="zh-CN" altLang="en-US"/>
          </a:p>
        </p:txBody>
      </p:sp>
    </p:spTree>
    <p:extLst>
      <p:ext uri="{BB962C8B-B14F-4D97-AF65-F5344CB8AC3E}">
        <p14:creationId xmlns:p14="http://schemas.microsoft.com/office/powerpoint/2010/main" val="3082731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a:extLst>
              <a:ext uri="{FF2B5EF4-FFF2-40B4-BE49-F238E27FC236}">
                <a16:creationId xmlns:a16="http://schemas.microsoft.com/office/drawing/2014/main" id="{538F7D09-285B-3042-898C-CC05F98D4A64}"/>
              </a:ext>
            </a:extLst>
          </p:cNvPr>
          <p:cNvSpPr>
            <a:spLocks noGrp="1" noChangeArrowheads="1"/>
          </p:cNvSpPr>
          <p:nvPr>
            <p:ph type="title"/>
          </p:nvPr>
        </p:nvSpPr>
        <p:spPr/>
        <p:txBody>
          <a:bodyPr/>
          <a:lstStyle/>
          <a:p>
            <a:pPr eaLnBrk="1" hangingPunct="1"/>
            <a:r>
              <a:rPr lang="zh-CN" altLang="en-US" dirty="0">
                <a:latin typeface="隶书" pitchFamily="49" charset="-122"/>
              </a:rPr>
              <a:t>4.</a:t>
            </a:r>
            <a:r>
              <a:rPr lang="en-US" altLang="zh-CN" dirty="0">
                <a:latin typeface="隶书" pitchFamily="49" charset="-122"/>
              </a:rPr>
              <a:t>4.4</a:t>
            </a:r>
            <a:r>
              <a:rPr lang="zh-CN" altLang="en-US" dirty="0">
                <a:latin typeface="隶书" pitchFamily="49" charset="-122"/>
              </a:rPr>
              <a:t> 面向数据流的设计方法</a:t>
            </a:r>
            <a:endParaRPr lang="zh-CN" altLang="en-US" dirty="0">
              <a:solidFill>
                <a:schemeClr val="hlink"/>
              </a:solidFill>
            </a:endParaRPr>
          </a:p>
        </p:txBody>
      </p:sp>
      <p:sp>
        <p:nvSpPr>
          <p:cNvPr id="371715" name="Rectangle 3">
            <a:extLst>
              <a:ext uri="{FF2B5EF4-FFF2-40B4-BE49-F238E27FC236}">
                <a16:creationId xmlns:a16="http://schemas.microsoft.com/office/drawing/2014/main" id="{F78E74A1-3307-F845-B316-D125A0DEF795}"/>
              </a:ext>
            </a:extLst>
          </p:cNvPr>
          <p:cNvSpPr>
            <a:spLocks noGrp="1" noChangeArrowheads="1"/>
          </p:cNvSpPr>
          <p:nvPr>
            <p:ph type="body" idx="1"/>
          </p:nvPr>
        </p:nvSpPr>
        <p:spPr>
          <a:xfrm>
            <a:off x="635961" y="1074058"/>
            <a:ext cx="10576522" cy="5190108"/>
          </a:xfrm>
        </p:spPr>
        <p:txBody>
          <a:bodyPr>
            <a:normAutofit/>
          </a:bodyPr>
          <a:lstStyle/>
          <a:p>
            <a:pPr eaLnBrk="1" hangingPunct="1"/>
            <a:r>
              <a:rPr lang="zh-CN" altLang="en-US" sz="2400" dirty="0"/>
              <a:t>目标：给出设计软件结构的一个</a:t>
            </a:r>
            <a:r>
              <a:rPr lang="zh-CN" altLang="en-US" sz="2400" dirty="0">
                <a:solidFill>
                  <a:schemeClr val="hlink"/>
                </a:solidFill>
              </a:rPr>
              <a:t>系统化</a:t>
            </a:r>
            <a:r>
              <a:rPr lang="zh-CN" altLang="en-US" sz="2400" dirty="0"/>
              <a:t>途径</a:t>
            </a:r>
          </a:p>
          <a:p>
            <a:pPr eaLnBrk="1" hangingPunct="1"/>
            <a:r>
              <a:rPr lang="zh-CN" altLang="en-US" sz="2400" dirty="0"/>
              <a:t>基本思想：定义一些不同的</a:t>
            </a:r>
            <a:r>
              <a:rPr lang="zh-CN" altLang="en-US" sz="2400" dirty="0">
                <a:latin typeface="Times New Roman" panose="02020603050405020304" pitchFamily="18" charset="0"/>
              </a:rPr>
              <a:t>“</a:t>
            </a:r>
            <a:r>
              <a:rPr lang="zh-CN" altLang="en-US" sz="2400" dirty="0">
                <a:solidFill>
                  <a:schemeClr val="hlink"/>
                </a:solidFill>
              </a:rPr>
              <a:t>映射</a:t>
            </a:r>
            <a:r>
              <a:rPr lang="zh-CN" altLang="en-US" sz="2400" dirty="0">
                <a:latin typeface="Times New Roman" panose="02020603050405020304" pitchFamily="18" charset="0"/>
              </a:rPr>
              <a:t>”</a:t>
            </a:r>
            <a:r>
              <a:rPr lang="zh-CN" altLang="en-US" sz="2400" dirty="0"/>
              <a:t>，利用它们将</a:t>
            </a:r>
            <a:r>
              <a:rPr lang="en-US" altLang="zh-CN" sz="2400" dirty="0">
                <a:solidFill>
                  <a:schemeClr val="hlink"/>
                </a:solidFill>
              </a:rPr>
              <a:t>DFD</a:t>
            </a:r>
            <a:r>
              <a:rPr lang="zh-CN" altLang="en-US" sz="2400" dirty="0"/>
              <a:t>变换成</a:t>
            </a:r>
            <a:r>
              <a:rPr lang="zh-CN" altLang="en-US" sz="2400" dirty="0">
                <a:solidFill>
                  <a:schemeClr val="hlink"/>
                </a:solidFill>
              </a:rPr>
              <a:t>系统结构</a:t>
            </a:r>
          </a:p>
          <a:p>
            <a:pPr eaLnBrk="1" hangingPunct="1"/>
            <a:r>
              <a:rPr lang="zh-CN" altLang="en-US" sz="2400" dirty="0"/>
              <a:t>结构化设计方法=基于数据流的设计方法</a:t>
            </a:r>
          </a:p>
        </p:txBody>
      </p:sp>
      <p:pic>
        <p:nvPicPr>
          <p:cNvPr id="5" name="图片 4">
            <a:extLst>
              <a:ext uri="{FF2B5EF4-FFF2-40B4-BE49-F238E27FC236}">
                <a16:creationId xmlns:a16="http://schemas.microsoft.com/office/drawing/2014/main" id="{AFFA09E1-18E4-C847-8A52-12009E7404F6}"/>
              </a:ext>
            </a:extLst>
          </p:cNvPr>
          <p:cNvPicPr>
            <a:picLocks noChangeAspect="1"/>
          </p:cNvPicPr>
          <p:nvPr/>
        </p:nvPicPr>
        <p:blipFill>
          <a:blip r:embed="rId2"/>
          <a:stretch>
            <a:fillRect/>
          </a:stretch>
        </p:blipFill>
        <p:spPr>
          <a:xfrm>
            <a:off x="493648" y="2817006"/>
            <a:ext cx="4382191" cy="2346731"/>
          </a:xfrm>
          <a:prstGeom prst="rect">
            <a:avLst/>
          </a:prstGeom>
        </p:spPr>
      </p:pic>
      <p:sp>
        <p:nvSpPr>
          <p:cNvPr id="6" name="矩形 5">
            <a:extLst>
              <a:ext uri="{FF2B5EF4-FFF2-40B4-BE49-F238E27FC236}">
                <a16:creationId xmlns:a16="http://schemas.microsoft.com/office/drawing/2014/main" id="{8454C425-EAB2-874C-85B7-3C7374B2630E}"/>
              </a:ext>
            </a:extLst>
          </p:cNvPr>
          <p:cNvSpPr/>
          <p:nvPr/>
        </p:nvSpPr>
        <p:spPr>
          <a:xfrm>
            <a:off x="1851666" y="5695674"/>
            <a:ext cx="1107996" cy="369332"/>
          </a:xfrm>
          <a:prstGeom prst="rect">
            <a:avLst/>
          </a:prstGeom>
        </p:spPr>
        <p:txBody>
          <a:bodyPr wrap="none">
            <a:spAutoFit/>
          </a:bodyPr>
          <a:lstStyle/>
          <a:p>
            <a:r>
              <a:rPr lang="zh-CN" altLang="zh-CN" dirty="0"/>
              <a:t>数据流图</a:t>
            </a:r>
            <a:endParaRPr lang="zh-CN" altLang="en-US" dirty="0"/>
          </a:p>
        </p:txBody>
      </p:sp>
      <p:cxnSp>
        <p:nvCxnSpPr>
          <p:cNvPr id="7" name="直接箭头连接符 8">
            <a:extLst>
              <a:ext uri="{FF2B5EF4-FFF2-40B4-BE49-F238E27FC236}">
                <a16:creationId xmlns:a16="http://schemas.microsoft.com/office/drawing/2014/main" id="{3BD3EC03-2BEE-064F-B745-F01EF85D94F1}"/>
              </a:ext>
            </a:extLst>
          </p:cNvPr>
          <p:cNvCxnSpPr/>
          <p:nvPr/>
        </p:nvCxnSpPr>
        <p:spPr>
          <a:xfrm>
            <a:off x="4995125" y="4189310"/>
            <a:ext cx="17811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CEE6DF3F-9A8A-0144-8066-CEEC16726BB3}"/>
              </a:ext>
            </a:extLst>
          </p:cNvPr>
          <p:cNvSpPr/>
          <p:nvPr/>
        </p:nvSpPr>
        <p:spPr>
          <a:xfrm>
            <a:off x="5562526" y="3639654"/>
            <a:ext cx="646331" cy="369332"/>
          </a:xfrm>
          <a:prstGeom prst="rect">
            <a:avLst/>
          </a:prstGeom>
        </p:spPr>
        <p:txBody>
          <a:bodyPr wrap="none">
            <a:spAutoFit/>
          </a:bodyPr>
          <a:lstStyle/>
          <a:p>
            <a:r>
              <a:rPr lang="zh-CN" altLang="en-US" dirty="0"/>
              <a:t>映射</a:t>
            </a:r>
          </a:p>
        </p:txBody>
      </p:sp>
      <p:sp>
        <p:nvSpPr>
          <p:cNvPr id="9" name="矩形 8">
            <a:extLst>
              <a:ext uri="{FF2B5EF4-FFF2-40B4-BE49-F238E27FC236}">
                <a16:creationId xmlns:a16="http://schemas.microsoft.com/office/drawing/2014/main" id="{8CDB797A-2E3D-A348-A0D3-469927DFBA0C}"/>
              </a:ext>
            </a:extLst>
          </p:cNvPr>
          <p:cNvSpPr/>
          <p:nvPr/>
        </p:nvSpPr>
        <p:spPr>
          <a:xfrm>
            <a:off x="9104341" y="5691737"/>
            <a:ext cx="1107996" cy="369332"/>
          </a:xfrm>
          <a:prstGeom prst="rect">
            <a:avLst/>
          </a:prstGeom>
        </p:spPr>
        <p:txBody>
          <a:bodyPr wrap="none">
            <a:spAutoFit/>
          </a:bodyPr>
          <a:lstStyle/>
          <a:p>
            <a:r>
              <a:rPr lang="zh-CN" altLang="zh-CN" dirty="0"/>
              <a:t>系统结构</a:t>
            </a:r>
            <a:endParaRPr lang="zh-CN" altLang="en-US" dirty="0"/>
          </a:p>
        </p:txBody>
      </p:sp>
      <p:graphicFrame>
        <p:nvGraphicFramePr>
          <p:cNvPr id="10" name="图示 9">
            <a:extLst>
              <a:ext uri="{FF2B5EF4-FFF2-40B4-BE49-F238E27FC236}">
                <a16:creationId xmlns:a16="http://schemas.microsoft.com/office/drawing/2014/main" id="{294C6E6C-EC75-8243-81F9-DD2F7D21A376}"/>
              </a:ext>
            </a:extLst>
          </p:cNvPr>
          <p:cNvGraphicFramePr/>
          <p:nvPr>
            <p:extLst>
              <p:ext uri="{D42A27DB-BD31-4B8C-83A1-F6EECF244321}">
                <p14:modId xmlns:p14="http://schemas.microsoft.com/office/powerpoint/2010/main" val="837198004"/>
              </p:ext>
            </p:extLst>
          </p:nvPr>
        </p:nvGraphicFramePr>
        <p:xfrm>
          <a:off x="6391358" y="2189600"/>
          <a:ext cx="5425967" cy="3365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页脚占位符 1">
            <a:extLst>
              <a:ext uri="{FF2B5EF4-FFF2-40B4-BE49-F238E27FC236}">
                <a16:creationId xmlns:a16="http://schemas.microsoft.com/office/drawing/2014/main" id="{039B6F24-37BD-084B-92CC-190B30BE4BD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53CF8139-5158-2F49-A161-B2EB7DB5A706}"/>
              </a:ext>
            </a:extLst>
          </p:cNvPr>
          <p:cNvSpPr>
            <a:spLocks noGrp="1"/>
          </p:cNvSpPr>
          <p:nvPr>
            <p:ph type="sldNum" sz="quarter" idx="12"/>
          </p:nvPr>
        </p:nvSpPr>
        <p:spPr/>
        <p:txBody>
          <a:bodyPr/>
          <a:lstStyle/>
          <a:p>
            <a:fld id="{5B3F3CCD-5AE8-4BDA-99FD-25BB3DCCC447}" type="slidenum">
              <a:rPr lang="zh-CN" altLang="en-US" smtClean="0"/>
              <a:t>63</a:t>
            </a:fld>
            <a:endParaRPr lang="zh-CN" altLang="en-US"/>
          </a:p>
        </p:txBody>
      </p:sp>
    </p:spTree>
    <p:extLst>
      <p:ext uri="{BB962C8B-B14F-4D97-AF65-F5344CB8AC3E}">
        <p14:creationId xmlns:p14="http://schemas.microsoft.com/office/powerpoint/2010/main" val="1734256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a:extLst>
              <a:ext uri="{FF2B5EF4-FFF2-40B4-BE49-F238E27FC236}">
                <a16:creationId xmlns:a16="http://schemas.microsoft.com/office/drawing/2014/main" id="{874936CE-C90B-5C4B-82E3-C5A94DB366A3}"/>
              </a:ext>
            </a:extLst>
          </p:cNvPr>
          <p:cNvSpPr>
            <a:spLocks noGrp="1" noChangeArrowheads="1"/>
          </p:cNvSpPr>
          <p:nvPr>
            <p:ph type="title"/>
          </p:nvPr>
        </p:nvSpPr>
        <p:spPr/>
        <p:txBody>
          <a:bodyPr>
            <a:normAutofit/>
          </a:bodyPr>
          <a:lstStyle/>
          <a:p>
            <a:r>
              <a:rPr lang="zh-CN" altLang="en-US" dirty="0">
                <a:latin typeface="隶书" pitchFamily="49" charset="-122"/>
              </a:rPr>
              <a:t>信息流类型</a:t>
            </a:r>
          </a:p>
        </p:txBody>
      </p:sp>
      <p:sp>
        <p:nvSpPr>
          <p:cNvPr id="372739" name="Rectangle 3">
            <a:extLst>
              <a:ext uri="{FF2B5EF4-FFF2-40B4-BE49-F238E27FC236}">
                <a16:creationId xmlns:a16="http://schemas.microsoft.com/office/drawing/2014/main" id="{9CF8B2F7-524C-334C-BA91-54751760B3F4}"/>
              </a:ext>
            </a:extLst>
          </p:cNvPr>
          <p:cNvSpPr>
            <a:spLocks noGrp="1" noChangeArrowheads="1"/>
          </p:cNvSpPr>
          <p:nvPr>
            <p:ph type="body" idx="1"/>
          </p:nvPr>
        </p:nvSpPr>
        <p:spPr/>
        <p:txBody>
          <a:bodyPr>
            <a:normAutofit/>
          </a:bodyPr>
          <a:lstStyle/>
          <a:p>
            <a:pPr eaLnBrk="1" hangingPunct="1"/>
            <a:r>
              <a:rPr lang="zh-CN" altLang="en-US" sz="2400" dirty="0">
                <a:latin typeface="隶书" pitchFamily="49" charset="-122"/>
              </a:rPr>
              <a:t>面向数据流的设计方法将</a:t>
            </a:r>
            <a:r>
              <a:rPr lang="zh-CN" altLang="en-US" sz="2400" dirty="0">
                <a:solidFill>
                  <a:schemeClr val="tx1"/>
                </a:solidFill>
                <a:latin typeface="隶书" pitchFamily="49" charset="-122"/>
              </a:rPr>
              <a:t>信息流</a:t>
            </a:r>
            <a:r>
              <a:rPr lang="zh-CN" altLang="en-US" sz="2400" dirty="0">
                <a:latin typeface="隶书" pitchFamily="49" charset="-122"/>
              </a:rPr>
              <a:t>映射成软件结构，信息流</a:t>
            </a:r>
            <a:r>
              <a:rPr lang="zh-CN" altLang="en-US" sz="2400" dirty="0">
                <a:solidFill>
                  <a:schemeClr val="hlink"/>
                </a:solidFill>
                <a:latin typeface="隶书" pitchFamily="49" charset="-122"/>
              </a:rPr>
              <a:t>类型</a:t>
            </a:r>
            <a:r>
              <a:rPr lang="zh-CN" altLang="en-US" sz="2400" dirty="0">
                <a:latin typeface="隶书" pitchFamily="49" charset="-122"/>
              </a:rPr>
              <a:t>决定了映射方法</a:t>
            </a:r>
          </a:p>
        </p:txBody>
      </p:sp>
      <p:graphicFrame>
        <p:nvGraphicFramePr>
          <p:cNvPr id="8" name="内容占位符 7">
            <a:extLst>
              <a:ext uri="{FF2B5EF4-FFF2-40B4-BE49-F238E27FC236}">
                <a16:creationId xmlns:a16="http://schemas.microsoft.com/office/drawing/2014/main" id="{C4EEDD38-CD08-5D47-8FC4-30EE568800F1}"/>
              </a:ext>
            </a:extLst>
          </p:cNvPr>
          <p:cNvGraphicFramePr>
            <a:graphicFrameLocks/>
          </p:cNvGraphicFramePr>
          <p:nvPr>
            <p:extLst>
              <p:ext uri="{D42A27DB-BD31-4B8C-83A1-F6EECF244321}">
                <p14:modId xmlns:p14="http://schemas.microsoft.com/office/powerpoint/2010/main" val="375129080"/>
              </p:ext>
            </p:extLst>
          </p:nvPr>
        </p:nvGraphicFramePr>
        <p:xfrm>
          <a:off x="1447583" y="1965435"/>
          <a:ext cx="8452875" cy="3389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页脚占位符 1">
            <a:extLst>
              <a:ext uri="{FF2B5EF4-FFF2-40B4-BE49-F238E27FC236}">
                <a16:creationId xmlns:a16="http://schemas.microsoft.com/office/drawing/2014/main" id="{DE42ABCF-BC65-C746-B8E4-F542C12E2616}"/>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BE32E049-F1B5-4647-87C5-124277170898}"/>
              </a:ext>
            </a:extLst>
          </p:cNvPr>
          <p:cNvSpPr>
            <a:spLocks noGrp="1"/>
          </p:cNvSpPr>
          <p:nvPr>
            <p:ph type="sldNum" sz="quarter" idx="12"/>
          </p:nvPr>
        </p:nvSpPr>
        <p:spPr/>
        <p:txBody>
          <a:bodyPr/>
          <a:lstStyle/>
          <a:p>
            <a:fld id="{5B3F3CCD-5AE8-4BDA-99FD-25BB3DCCC447}" type="slidenum">
              <a:rPr lang="zh-CN" altLang="en-US" smtClean="0"/>
              <a:t>64</a:t>
            </a:fld>
            <a:endParaRPr lang="zh-CN" altLang="en-US"/>
          </a:p>
        </p:txBody>
      </p:sp>
    </p:spTree>
    <p:extLst>
      <p:ext uri="{BB962C8B-B14F-4D97-AF65-F5344CB8AC3E}">
        <p14:creationId xmlns:p14="http://schemas.microsoft.com/office/powerpoint/2010/main" val="35400732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a:extLst>
              <a:ext uri="{FF2B5EF4-FFF2-40B4-BE49-F238E27FC236}">
                <a16:creationId xmlns:a16="http://schemas.microsoft.com/office/drawing/2014/main" id="{6C012092-ECE7-1844-AD6B-B662195222EA}"/>
              </a:ext>
            </a:extLst>
          </p:cNvPr>
          <p:cNvSpPr>
            <a:spLocks noGrp="1" noChangeArrowheads="1"/>
          </p:cNvSpPr>
          <p:nvPr>
            <p:ph type="title"/>
          </p:nvPr>
        </p:nvSpPr>
        <p:spPr/>
        <p:txBody>
          <a:bodyPr/>
          <a:lstStyle/>
          <a:p>
            <a:pPr eaLnBrk="1" hangingPunct="1"/>
            <a:r>
              <a:rPr lang="zh-CN" altLang="en-US" dirty="0"/>
              <a:t>变换流</a:t>
            </a:r>
          </a:p>
        </p:txBody>
      </p:sp>
      <p:sp>
        <p:nvSpPr>
          <p:cNvPr id="86020" name="Rectangle 3">
            <a:extLst>
              <a:ext uri="{FF2B5EF4-FFF2-40B4-BE49-F238E27FC236}">
                <a16:creationId xmlns:a16="http://schemas.microsoft.com/office/drawing/2014/main" id="{CA325C5E-B49C-384D-A2FB-81C37A6E2F0A}"/>
              </a:ext>
            </a:extLst>
          </p:cNvPr>
          <p:cNvSpPr>
            <a:spLocks noGrp="1" noChangeArrowheads="1"/>
          </p:cNvSpPr>
          <p:nvPr>
            <p:ph type="body" idx="1"/>
          </p:nvPr>
        </p:nvSpPr>
        <p:spPr>
          <a:xfrm>
            <a:off x="635961" y="940786"/>
            <a:ext cx="10674590" cy="1439863"/>
          </a:xfrm>
        </p:spPr>
        <p:txBody>
          <a:bodyPr>
            <a:normAutofit/>
          </a:bodyPr>
          <a:lstStyle/>
          <a:p>
            <a:pPr eaLnBrk="1" hangingPunct="1"/>
            <a:r>
              <a:rPr lang="zh-CN" altLang="en-US" sz="2400" dirty="0"/>
              <a:t>根据基本系统模型，信息通常以</a:t>
            </a:r>
            <a:r>
              <a:rPr lang="zh-CN" altLang="en-US" sz="2400" dirty="0">
                <a:latin typeface="Times New Roman" panose="02020603050405020304" pitchFamily="18" charset="0"/>
              </a:rPr>
              <a:t>“</a:t>
            </a:r>
            <a:r>
              <a:rPr lang="zh-CN" altLang="en-US" sz="2400" dirty="0"/>
              <a:t>外部世界</a:t>
            </a:r>
            <a:r>
              <a:rPr lang="zh-CN" altLang="en-US" sz="2400" dirty="0">
                <a:latin typeface="Times New Roman" panose="02020603050405020304" pitchFamily="18" charset="0"/>
              </a:rPr>
              <a:t>”</a:t>
            </a:r>
            <a:r>
              <a:rPr lang="zh-CN" altLang="en-US" sz="2400" dirty="0"/>
              <a:t>的形式进入软件系统，经过处理以后再以</a:t>
            </a:r>
            <a:r>
              <a:rPr lang="zh-CN" altLang="en-US" sz="2400" dirty="0">
                <a:latin typeface="Times New Roman" panose="02020603050405020304" pitchFamily="18" charset="0"/>
              </a:rPr>
              <a:t>“</a:t>
            </a:r>
            <a:r>
              <a:rPr lang="zh-CN" altLang="en-US" sz="2400" dirty="0"/>
              <a:t>外部世界</a:t>
            </a:r>
            <a:r>
              <a:rPr lang="zh-CN" altLang="en-US" sz="2400" dirty="0">
                <a:latin typeface="Times New Roman" panose="02020603050405020304" pitchFamily="18" charset="0"/>
              </a:rPr>
              <a:t>”</a:t>
            </a:r>
            <a:r>
              <a:rPr lang="zh-CN" altLang="en-US" sz="2400" dirty="0"/>
              <a:t>的形式离开系统。</a:t>
            </a:r>
          </a:p>
        </p:txBody>
      </p:sp>
      <p:graphicFrame>
        <p:nvGraphicFramePr>
          <p:cNvPr id="7" name="对象 6">
            <a:extLst>
              <a:ext uri="{FF2B5EF4-FFF2-40B4-BE49-F238E27FC236}">
                <a16:creationId xmlns:a16="http://schemas.microsoft.com/office/drawing/2014/main" id="{CD86CD1A-9B67-E44D-9D4C-7202B37A36E0}"/>
              </a:ext>
            </a:extLst>
          </p:cNvPr>
          <p:cNvGraphicFramePr>
            <a:graphicFrameLocks noChangeAspect="1"/>
          </p:cNvGraphicFramePr>
          <p:nvPr>
            <p:extLst>
              <p:ext uri="{D42A27DB-BD31-4B8C-83A1-F6EECF244321}">
                <p14:modId xmlns:p14="http://schemas.microsoft.com/office/powerpoint/2010/main" val="1569789184"/>
              </p:ext>
            </p:extLst>
          </p:nvPr>
        </p:nvGraphicFramePr>
        <p:xfrm>
          <a:off x="1294576" y="5079605"/>
          <a:ext cx="9357360" cy="1078475"/>
        </p:xfrm>
        <a:graphic>
          <a:graphicData uri="http://schemas.openxmlformats.org/presentationml/2006/ole">
            <mc:AlternateContent xmlns:mc="http://schemas.openxmlformats.org/markup-compatibility/2006">
              <mc:Choice xmlns:v="urn:schemas-microsoft-com:vml" Requires="v">
                <p:oleObj spid="_x0000_s147490" r:id="rId3" imgW="7377324" imgH="823718" progId="Visio.Drawing.15">
                  <p:embed/>
                </p:oleObj>
              </mc:Choice>
              <mc:Fallback>
                <p:oleObj r:id="rId3" imgW="7377324" imgH="823718" progId="Visio.Drawing.15">
                  <p:embed/>
                  <p:pic>
                    <p:nvPicPr>
                      <p:cNvPr id="8" name="对象 7">
                        <a:extLst>
                          <a:ext uri="{FF2B5EF4-FFF2-40B4-BE49-F238E27FC236}">
                            <a16:creationId xmlns:a16="http://schemas.microsoft.com/office/drawing/2014/main" id="{800EFB0E-206C-4C1B-9734-DBC50AB55C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4576" y="5079605"/>
                        <a:ext cx="9357360" cy="1078475"/>
                      </a:xfrm>
                      <a:prstGeom prst="rect">
                        <a:avLst/>
                      </a:prstGeom>
                      <a:noFill/>
                    </p:spPr>
                  </p:pic>
                </p:oleObj>
              </mc:Fallback>
            </mc:AlternateContent>
          </a:graphicData>
        </a:graphic>
      </p:graphicFrame>
      <p:pic>
        <p:nvPicPr>
          <p:cNvPr id="2" name="图片 1">
            <a:extLst>
              <a:ext uri="{FF2B5EF4-FFF2-40B4-BE49-F238E27FC236}">
                <a16:creationId xmlns:a16="http://schemas.microsoft.com/office/drawing/2014/main" id="{46C2BA69-8FAC-9841-9E5C-C6E8E3D67537}"/>
              </a:ext>
            </a:extLst>
          </p:cNvPr>
          <p:cNvPicPr>
            <a:picLocks noChangeAspect="1"/>
          </p:cNvPicPr>
          <p:nvPr/>
        </p:nvPicPr>
        <p:blipFill>
          <a:blip r:embed="rId5"/>
          <a:stretch>
            <a:fillRect/>
          </a:stretch>
        </p:blipFill>
        <p:spPr>
          <a:xfrm>
            <a:off x="3249831" y="1936998"/>
            <a:ext cx="4744599" cy="2840902"/>
          </a:xfrm>
          <a:prstGeom prst="rect">
            <a:avLst/>
          </a:prstGeom>
        </p:spPr>
      </p:pic>
      <p:sp>
        <p:nvSpPr>
          <p:cNvPr id="3" name="页脚占位符 2">
            <a:extLst>
              <a:ext uri="{FF2B5EF4-FFF2-40B4-BE49-F238E27FC236}">
                <a16:creationId xmlns:a16="http://schemas.microsoft.com/office/drawing/2014/main" id="{5CBB2318-C419-A54C-9796-1B527CF9ECDA}"/>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4" name="灯片编号占位符 3">
            <a:extLst>
              <a:ext uri="{FF2B5EF4-FFF2-40B4-BE49-F238E27FC236}">
                <a16:creationId xmlns:a16="http://schemas.microsoft.com/office/drawing/2014/main" id="{A5E8D5C6-00BD-6946-9427-5590E3076C3D}"/>
              </a:ext>
            </a:extLst>
          </p:cNvPr>
          <p:cNvSpPr>
            <a:spLocks noGrp="1"/>
          </p:cNvSpPr>
          <p:nvPr>
            <p:ph type="sldNum" sz="quarter" idx="12"/>
          </p:nvPr>
        </p:nvSpPr>
        <p:spPr/>
        <p:txBody>
          <a:bodyPr/>
          <a:lstStyle/>
          <a:p>
            <a:fld id="{5B3F3CCD-5AE8-4BDA-99FD-25BB3DCCC447}" type="slidenum">
              <a:rPr lang="zh-CN" altLang="en-US" smtClean="0"/>
              <a:t>65</a:t>
            </a:fld>
            <a:endParaRPr lang="zh-CN" altLang="en-US"/>
          </a:p>
        </p:txBody>
      </p:sp>
    </p:spTree>
    <p:extLst>
      <p:ext uri="{BB962C8B-B14F-4D97-AF65-F5344CB8AC3E}">
        <p14:creationId xmlns:p14="http://schemas.microsoft.com/office/powerpoint/2010/main" val="32572419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a:extLst>
              <a:ext uri="{FF2B5EF4-FFF2-40B4-BE49-F238E27FC236}">
                <a16:creationId xmlns:a16="http://schemas.microsoft.com/office/drawing/2014/main" id="{6C012092-ECE7-1844-AD6B-B662195222EA}"/>
              </a:ext>
            </a:extLst>
          </p:cNvPr>
          <p:cNvSpPr>
            <a:spLocks noGrp="1" noChangeArrowheads="1"/>
          </p:cNvSpPr>
          <p:nvPr>
            <p:ph type="title"/>
          </p:nvPr>
        </p:nvSpPr>
        <p:spPr/>
        <p:txBody>
          <a:bodyPr/>
          <a:lstStyle/>
          <a:p>
            <a:r>
              <a:rPr lang="zh-CN" altLang="en-US" dirty="0"/>
              <a:t>事务流</a:t>
            </a:r>
          </a:p>
        </p:txBody>
      </p:sp>
      <p:sp>
        <p:nvSpPr>
          <p:cNvPr id="86020" name="Rectangle 3">
            <a:extLst>
              <a:ext uri="{FF2B5EF4-FFF2-40B4-BE49-F238E27FC236}">
                <a16:creationId xmlns:a16="http://schemas.microsoft.com/office/drawing/2014/main" id="{CA325C5E-B49C-384D-A2FB-81C37A6E2F0A}"/>
              </a:ext>
            </a:extLst>
          </p:cNvPr>
          <p:cNvSpPr>
            <a:spLocks noGrp="1" noChangeArrowheads="1"/>
          </p:cNvSpPr>
          <p:nvPr>
            <p:ph type="body" idx="1"/>
          </p:nvPr>
        </p:nvSpPr>
        <p:spPr>
          <a:xfrm>
            <a:off x="635961" y="940786"/>
            <a:ext cx="10674590" cy="5291848"/>
          </a:xfrm>
        </p:spPr>
        <p:txBody>
          <a:bodyPr>
            <a:normAutofit/>
          </a:bodyPr>
          <a:lstStyle/>
          <a:p>
            <a:r>
              <a:rPr lang="zh-CN" altLang="en-US" sz="2400" dirty="0"/>
              <a:t>以处理</a:t>
            </a:r>
            <a:r>
              <a:rPr lang="en-US" altLang="zh-CN" sz="2400" dirty="0"/>
              <a:t>T</a:t>
            </a:r>
            <a:r>
              <a:rPr lang="zh-CN" altLang="en-US" sz="2400" dirty="0"/>
              <a:t>为事务中心：</a:t>
            </a:r>
          </a:p>
          <a:p>
            <a:r>
              <a:rPr lang="zh-CN" altLang="en-US" sz="2400" dirty="0"/>
              <a:t>接收输入数据</a:t>
            </a:r>
            <a:r>
              <a:rPr lang="en-US" altLang="zh-CN" sz="2400" dirty="0"/>
              <a:t>(</a:t>
            </a:r>
            <a:r>
              <a:rPr lang="zh-CN" altLang="en-US" sz="2400" dirty="0"/>
              <a:t>输入数据又称为事务</a:t>
            </a:r>
            <a:r>
              <a:rPr lang="en-US" altLang="zh-CN" sz="2400" dirty="0"/>
              <a:t>)</a:t>
            </a:r>
            <a:r>
              <a:rPr lang="zh-CN" altLang="en-US" sz="2400" dirty="0"/>
              <a:t>；</a:t>
            </a:r>
          </a:p>
          <a:p>
            <a:r>
              <a:rPr lang="zh-CN" altLang="en-US" sz="2400" dirty="0"/>
              <a:t>分析每个事务以确定它的类型：根据事务类型选取一条活动通路</a:t>
            </a:r>
          </a:p>
        </p:txBody>
      </p:sp>
      <p:graphicFrame>
        <p:nvGraphicFramePr>
          <p:cNvPr id="8" name="对象 7">
            <a:extLst>
              <a:ext uri="{FF2B5EF4-FFF2-40B4-BE49-F238E27FC236}">
                <a16:creationId xmlns:a16="http://schemas.microsoft.com/office/drawing/2014/main" id="{7B6108FA-EEA8-024C-AB78-1455F61F77CD}"/>
              </a:ext>
            </a:extLst>
          </p:cNvPr>
          <p:cNvGraphicFramePr>
            <a:graphicFrameLocks noChangeAspect="1"/>
          </p:cNvGraphicFramePr>
          <p:nvPr>
            <p:extLst>
              <p:ext uri="{D42A27DB-BD31-4B8C-83A1-F6EECF244321}">
                <p14:modId xmlns:p14="http://schemas.microsoft.com/office/powerpoint/2010/main" val="3872053461"/>
              </p:ext>
            </p:extLst>
          </p:nvPr>
        </p:nvGraphicFramePr>
        <p:xfrm>
          <a:off x="3838861" y="2362266"/>
          <a:ext cx="4076788" cy="3870368"/>
        </p:xfrm>
        <a:graphic>
          <a:graphicData uri="http://schemas.openxmlformats.org/presentationml/2006/ole">
            <mc:AlternateContent xmlns:mc="http://schemas.openxmlformats.org/markup-compatibility/2006">
              <mc:Choice xmlns:v="urn:schemas-microsoft-com:vml" Requires="v">
                <p:oleObj spid="_x0000_s148514" r:id="rId3" imgW="3714750" imgH="3533969" progId="Visio.Drawing.15">
                  <p:embed/>
                </p:oleObj>
              </mc:Choice>
              <mc:Fallback>
                <p:oleObj r:id="rId3" imgW="3714750" imgH="3533969" progId="Visio.Drawing.15">
                  <p:embed/>
                  <p:pic>
                    <p:nvPicPr>
                      <p:cNvPr id="8" name="对象 7">
                        <a:extLst>
                          <a:ext uri="{FF2B5EF4-FFF2-40B4-BE49-F238E27FC236}">
                            <a16:creationId xmlns:a16="http://schemas.microsoft.com/office/drawing/2014/main" id="{3ACA0549-4D8C-4B21-9FD3-A606FC4ABA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8861" y="2362266"/>
                        <a:ext cx="4076788" cy="3870368"/>
                      </a:xfrm>
                      <a:prstGeom prst="rect">
                        <a:avLst/>
                      </a:prstGeom>
                      <a:noFill/>
                    </p:spPr>
                  </p:pic>
                </p:oleObj>
              </mc:Fallback>
            </mc:AlternateContent>
          </a:graphicData>
        </a:graphic>
      </p:graphicFrame>
      <p:sp>
        <p:nvSpPr>
          <p:cNvPr id="2" name="页脚占位符 1">
            <a:extLst>
              <a:ext uri="{FF2B5EF4-FFF2-40B4-BE49-F238E27FC236}">
                <a16:creationId xmlns:a16="http://schemas.microsoft.com/office/drawing/2014/main" id="{FD03BCEF-C7EF-8F48-BAC8-3749C1D4BF4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C1867D36-298E-514F-8D4E-1675F02FF8E7}"/>
              </a:ext>
            </a:extLst>
          </p:cNvPr>
          <p:cNvSpPr>
            <a:spLocks noGrp="1"/>
          </p:cNvSpPr>
          <p:nvPr>
            <p:ph type="sldNum" sz="quarter" idx="12"/>
          </p:nvPr>
        </p:nvSpPr>
        <p:spPr/>
        <p:txBody>
          <a:bodyPr/>
          <a:lstStyle/>
          <a:p>
            <a:fld id="{5B3F3CCD-5AE8-4BDA-99FD-25BB3DCCC447}" type="slidenum">
              <a:rPr lang="zh-CN" altLang="en-US" smtClean="0"/>
              <a:t>66</a:t>
            </a:fld>
            <a:endParaRPr lang="zh-CN" altLang="en-US"/>
          </a:p>
        </p:txBody>
      </p:sp>
    </p:spTree>
    <p:extLst>
      <p:ext uri="{BB962C8B-B14F-4D97-AF65-F5344CB8AC3E}">
        <p14:creationId xmlns:p14="http://schemas.microsoft.com/office/powerpoint/2010/main" val="14374836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a:extLst>
              <a:ext uri="{FF2B5EF4-FFF2-40B4-BE49-F238E27FC236}">
                <a16:creationId xmlns:a16="http://schemas.microsoft.com/office/drawing/2014/main" id="{6C012092-ECE7-1844-AD6B-B662195222EA}"/>
              </a:ext>
            </a:extLst>
          </p:cNvPr>
          <p:cNvSpPr>
            <a:spLocks noGrp="1" noChangeArrowheads="1"/>
          </p:cNvSpPr>
          <p:nvPr>
            <p:ph type="title"/>
          </p:nvPr>
        </p:nvSpPr>
        <p:spPr/>
        <p:txBody>
          <a:bodyPr/>
          <a:lstStyle/>
          <a:p>
            <a:r>
              <a:rPr lang="zh-CN" altLang="en-US" dirty="0"/>
              <a:t>设计过程</a:t>
            </a:r>
          </a:p>
        </p:txBody>
      </p:sp>
      <p:pic>
        <p:nvPicPr>
          <p:cNvPr id="2" name="图片 1">
            <a:extLst>
              <a:ext uri="{FF2B5EF4-FFF2-40B4-BE49-F238E27FC236}">
                <a16:creationId xmlns:a16="http://schemas.microsoft.com/office/drawing/2014/main" id="{B4FEE06A-4A61-2B4A-9166-609DF90C2559}"/>
              </a:ext>
            </a:extLst>
          </p:cNvPr>
          <p:cNvPicPr>
            <a:picLocks noChangeAspect="1"/>
          </p:cNvPicPr>
          <p:nvPr/>
        </p:nvPicPr>
        <p:blipFill>
          <a:blip r:embed="rId3"/>
          <a:stretch>
            <a:fillRect/>
          </a:stretch>
        </p:blipFill>
        <p:spPr>
          <a:xfrm>
            <a:off x="3416815" y="940786"/>
            <a:ext cx="5610420" cy="5291848"/>
          </a:xfrm>
          <a:prstGeom prst="rect">
            <a:avLst/>
          </a:prstGeom>
        </p:spPr>
      </p:pic>
      <p:sp>
        <p:nvSpPr>
          <p:cNvPr id="4" name="矩形 3">
            <a:extLst>
              <a:ext uri="{FF2B5EF4-FFF2-40B4-BE49-F238E27FC236}">
                <a16:creationId xmlns:a16="http://schemas.microsoft.com/office/drawing/2014/main" id="{6245DE92-4B3E-C94E-93F0-A1A351656103}"/>
              </a:ext>
            </a:extLst>
          </p:cNvPr>
          <p:cNvSpPr/>
          <p:nvPr/>
        </p:nvSpPr>
        <p:spPr>
          <a:xfrm>
            <a:off x="7210097" y="3731172"/>
            <a:ext cx="1629103" cy="12192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4306D5C9-1870-504D-B97A-5D1C36D5186A}"/>
              </a:ext>
            </a:extLst>
          </p:cNvPr>
          <p:cNvSpPr/>
          <p:nvPr/>
        </p:nvSpPr>
        <p:spPr>
          <a:xfrm>
            <a:off x="3469365" y="3731172"/>
            <a:ext cx="1629103" cy="12192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页脚占位符 2">
            <a:extLst>
              <a:ext uri="{FF2B5EF4-FFF2-40B4-BE49-F238E27FC236}">
                <a16:creationId xmlns:a16="http://schemas.microsoft.com/office/drawing/2014/main" id="{9B0B5B80-A259-D048-990C-00352A8C6AB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5" name="灯片编号占位符 4">
            <a:extLst>
              <a:ext uri="{FF2B5EF4-FFF2-40B4-BE49-F238E27FC236}">
                <a16:creationId xmlns:a16="http://schemas.microsoft.com/office/drawing/2014/main" id="{15BB851B-8FF9-C34B-8F39-0450B050A0A5}"/>
              </a:ext>
            </a:extLst>
          </p:cNvPr>
          <p:cNvSpPr>
            <a:spLocks noGrp="1"/>
          </p:cNvSpPr>
          <p:nvPr>
            <p:ph type="sldNum" sz="quarter" idx="12"/>
          </p:nvPr>
        </p:nvSpPr>
        <p:spPr/>
        <p:txBody>
          <a:bodyPr/>
          <a:lstStyle/>
          <a:p>
            <a:fld id="{5B3F3CCD-5AE8-4BDA-99FD-25BB3DCCC447}" type="slidenum">
              <a:rPr lang="zh-CN" altLang="en-US" smtClean="0"/>
              <a:t>67</a:t>
            </a:fld>
            <a:endParaRPr lang="zh-CN" altLang="en-US"/>
          </a:p>
        </p:txBody>
      </p:sp>
    </p:spTree>
    <p:extLst>
      <p:ext uri="{BB962C8B-B14F-4D97-AF65-F5344CB8AC3E}">
        <p14:creationId xmlns:p14="http://schemas.microsoft.com/office/powerpoint/2010/main" val="320091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a:extLst>
              <a:ext uri="{FF2B5EF4-FFF2-40B4-BE49-F238E27FC236}">
                <a16:creationId xmlns:a16="http://schemas.microsoft.com/office/drawing/2014/main" id="{F2BD7990-CCD4-BA4B-8EC4-4C542919E99C}"/>
              </a:ext>
            </a:extLst>
          </p:cNvPr>
          <p:cNvSpPr>
            <a:spLocks noGrp="1" noChangeArrowheads="1"/>
          </p:cNvSpPr>
          <p:nvPr>
            <p:ph type="title"/>
          </p:nvPr>
        </p:nvSpPr>
        <p:spPr>
          <a:xfrm>
            <a:off x="654107" y="109264"/>
            <a:ext cx="7793037" cy="720725"/>
          </a:xfrm>
        </p:spPr>
        <p:txBody>
          <a:bodyPr/>
          <a:lstStyle/>
          <a:p>
            <a:pPr eaLnBrk="1" hangingPunct="1"/>
            <a:r>
              <a:rPr lang="zh-CN" altLang="en-US" dirty="0">
                <a:latin typeface="隶书" pitchFamily="49" charset="-122"/>
              </a:rPr>
              <a:t>4.</a:t>
            </a:r>
            <a:r>
              <a:rPr lang="en-US" altLang="zh-CN" dirty="0">
                <a:latin typeface="隶书" pitchFamily="49" charset="-122"/>
              </a:rPr>
              <a:t>4</a:t>
            </a:r>
            <a:r>
              <a:rPr lang="zh-CN" altLang="en-US" dirty="0">
                <a:latin typeface="隶书" pitchFamily="49" charset="-122"/>
              </a:rPr>
              <a:t>.</a:t>
            </a:r>
            <a:r>
              <a:rPr lang="en-US" altLang="zh-CN" dirty="0">
                <a:latin typeface="隶书" pitchFamily="49" charset="-122"/>
              </a:rPr>
              <a:t>4.1</a:t>
            </a:r>
            <a:r>
              <a:rPr lang="zh-CN" altLang="en-US" dirty="0">
                <a:latin typeface="隶书" pitchFamily="49" charset="-122"/>
              </a:rPr>
              <a:t> 变换分析</a:t>
            </a:r>
          </a:p>
        </p:txBody>
      </p:sp>
      <p:sp>
        <p:nvSpPr>
          <p:cNvPr id="377859" name="Rectangle 3">
            <a:extLst>
              <a:ext uri="{FF2B5EF4-FFF2-40B4-BE49-F238E27FC236}">
                <a16:creationId xmlns:a16="http://schemas.microsoft.com/office/drawing/2014/main" id="{16CD259A-481A-5544-A58B-BD8BCBE49C5C}"/>
              </a:ext>
            </a:extLst>
          </p:cNvPr>
          <p:cNvSpPr>
            <a:spLocks noGrp="1" noChangeArrowheads="1"/>
          </p:cNvSpPr>
          <p:nvPr>
            <p:ph type="body" idx="1"/>
          </p:nvPr>
        </p:nvSpPr>
        <p:spPr>
          <a:xfrm>
            <a:off x="654107" y="928140"/>
            <a:ext cx="10558376" cy="4608512"/>
          </a:xfrm>
          <a:noFill/>
        </p:spPr>
        <p:txBody>
          <a:bodyPr>
            <a:normAutofit/>
          </a:bodyPr>
          <a:lstStyle/>
          <a:p>
            <a:pPr eaLnBrk="1" hangingPunct="1"/>
            <a:r>
              <a:rPr lang="zh-CN" altLang="en-US" sz="2400" dirty="0">
                <a:latin typeface="楷体_GB2312" pitchFamily="49" charset="-122"/>
              </a:rPr>
              <a:t>变换分析设计步骤</a:t>
            </a:r>
            <a:endParaRPr lang="en-US" altLang="zh-CN" sz="2400" dirty="0">
              <a:latin typeface="楷体_GB2312" pitchFamily="49" charset="-122"/>
            </a:endParaRPr>
          </a:p>
          <a:p>
            <a:pPr lvl="1" eaLnBrk="1" hangingPunct="1"/>
            <a:r>
              <a:rPr lang="zh-CN" altLang="en-US" sz="2400" dirty="0">
                <a:latin typeface="楷体_GB2312" pitchFamily="49" charset="-122"/>
              </a:rPr>
              <a:t>复查基本系统模型</a:t>
            </a:r>
          </a:p>
          <a:p>
            <a:pPr lvl="1" eaLnBrk="1" hangingPunct="1"/>
            <a:r>
              <a:rPr lang="zh-CN" altLang="en-US" sz="2400" dirty="0">
                <a:latin typeface="楷体_GB2312" pitchFamily="49" charset="-122"/>
              </a:rPr>
              <a:t>复查并精化</a:t>
            </a:r>
            <a:r>
              <a:rPr lang="zh-CN" altLang="en-US" sz="2400" dirty="0">
                <a:solidFill>
                  <a:schemeClr val="hlink"/>
                </a:solidFill>
                <a:latin typeface="楷体_GB2312" pitchFamily="49" charset="-122"/>
              </a:rPr>
              <a:t>数据流图</a:t>
            </a:r>
          </a:p>
          <a:p>
            <a:pPr lvl="1" eaLnBrk="1" hangingPunct="1"/>
            <a:r>
              <a:rPr lang="zh-CN" altLang="en-US" sz="2400" dirty="0">
                <a:latin typeface="楷体_GB2312" pitchFamily="49" charset="-122"/>
              </a:rPr>
              <a:t>确定数据流图具有变换特性/事务特性</a:t>
            </a:r>
          </a:p>
          <a:p>
            <a:pPr lvl="1" eaLnBrk="1" hangingPunct="1"/>
            <a:r>
              <a:rPr lang="zh-CN" altLang="en-US" sz="2400" dirty="0">
                <a:latin typeface="楷体_GB2312" pitchFamily="49" charset="-122"/>
              </a:rPr>
              <a:t>确定输入流和输出流的边界，孤立出变换中心</a:t>
            </a:r>
          </a:p>
          <a:p>
            <a:pPr lvl="1" eaLnBrk="1" hangingPunct="1"/>
            <a:r>
              <a:rPr lang="zh-CN" altLang="en-US" sz="2400" dirty="0">
                <a:latin typeface="楷体_GB2312" pitchFamily="49" charset="-122"/>
              </a:rPr>
              <a:t>完成</a:t>
            </a:r>
            <a:r>
              <a:rPr lang="zh-CN" altLang="en-US" sz="2400" dirty="0">
                <a:latin typeface="Times New Roman" panose="02020603050405020304" pitchFamily="18" charset="0"/>
              </a:rPr>
              <a:t>“</a:t>
            </a:r>
            <a:r>
              <a:rPr lang="zh-CN" altLang="en-US" sz="2400" dirty="0">
                <a:latin typeface="楷体_GB2312" pitchFamily="49" charset="-122"/>
              </a:rPr>
              <a:t>第一级分解</a:t>
            </a:r>
            <a:r>
              <a:rPr lang="zh-CN" altLang="en-US" sz="2400" dirty="0">
                <a:latin typeface="Times New Roman" panose="02020603050405020304" pitchFamily="18" charset="0"/>
              </a:rPr>
              <a:t>”</a:t>
            </a:r>
            <a:endParaRPr lang="zh-CN" altLang="en-US" sz="2400" dirty="0">
              <a:latin typeface="楷体_GB2312" pitchFamily="49" charset="-122"/>
            </a:endParaRPr>
          </a:p>
          <a:p>
            <a:pPr lvl="1" eaLnBrk="1" hangingPunct="1"/>
            <a:r>
              <a:rPr lang="zh-CN" altLang="en-US" sz="2400" dirty="0">
                <a:latin typeface="楷体_GB2312" pitchFamily="49" charset="-122"/>
              </a:rPr>
              <a:t>完成</a:t>
            </a:r>
            <a:r>
              <a:rPr lang="zh-CN" altLang="en-US" sz="2400" dirty="0">
                <a:latin typeface="Times New Roman" panose="02020603050405020304" pitchFamily="18" charset="0"/>
              </a:rPr>
              <a:t>“</a:t>
            </a:r>
            <a:r>
              <a:rPr lang="zh-CN" altLang="en-US" sz="2400" dirty="0">
                <a:latin typeface="楷体_GB2312" pitchFamily="49" charset="-122"/>
              </a:rPr>
              <a:t>第二级分解</a:t>
            </a:r>
            <a:r>
              <a:rPr lang="zh-CN" altLang="en-US" sz="2400" dirty="0">
                <a:latin typeface="Times New Roman" panose="02020603050405020304" pitchFamily="18" charset="0"/>
              </a:rPr>
              <a:t>”</a:t>
            </a:r>
            <a:endParaRPr lang="zh-CN" altLang="en-US" sz="2400" dirty="0">
              <a:latin typeface="楷体_GB2312" pitchFamily="49" charset="-122"/>
            </a:endParaRPr>
          </a:p>
          <a:p>
            <a:pPr lvl="1" eaLnBrk="1" hangingPunct="1"/>
            <a:r>
              <a:rPr lang="zh-CN" altLang="en-US" sz="2400" dirty="0">
                <a:latin typeface="楷体_GB2312" pitchFamily="49" charset="-122"/>
              </a:rPr>
              <a:t>使用设计度量和启发规则对第一次分割得到的软件结构进一步精化</a:t>
            </a:r>
          </a:p>
        </p:txBody>
      </p:sp>
      <p:sp>
        <p:nvSpPr>
          <p:cNvPr id="2" name="页脚占位符 1">
            <a:extLst>
              <a:ext uri="{FF2B5EF4-FFF2-40B4-BE49-F238E27FC236}">
                <a16:creationId xmlns:a16="http://schemas.microsoft.com/office/drawing/2014/main" id="{EC1ED3EF-B418-574C-B1B2-44D038D41C25}"/>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21C5E8B6-26ED-AF4F-987E-6BC3EAE048B8}"/>
              </a:ext>
            </a:extLst>
          </p:cNvPr>
          <p:cNvSpPr>
            <a:spLocks noGrp="1"/>
          </p:cNvSpPr>
          <p:nvPr>
            <p:ph type="sldNum" sz="quarter" idx="12"/>
          </p:nvPr>
        </p:nvSpPr>
        <p:spPr/>
        <p:txBody>
          <a:bodyPr/>
          <a:lstStyle/>
          <a:p>
            <a:fld id="{5B3F3CCD-5AE8-4BDA-99FD-25BB3DCCC447}" type="slidenum">
              <a:rPr lang="zh-CN" altLang="en-US" smtClean="0"/>
              <a:t>68</a:t>
            </a:fld>
            <a:endParaRPr lang="zh-CN" altLang="en-US"/>
          </a:p>
        </p:txBody>
      </p:sp>
    </p:spTree>
    <p:extLst>
      <p:ext uri="{BB962C8B-B14F-4D97-AF65-F5344CB8AC3E}">
        <p14:creationId xmlns:p14="http://schemas.microsoft.com/office/powerpoint/2010/main" val="3710905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a:extLst>
              <a:ext uri="{FF2B5EF4-FFF2-40B4-BE49-F238E27FC236}">
                <a16:creationId xmlns:a16="http://schemas.microsoft.com/office/drawing/2014/main" id="{7EFD3551-9084-7F4D-B8DD-026F66EE9C52}"/>
              </a:ext>
            </a:extLst>
          </p:cNvPr>
          <p:cNvSpPr>
            <a:spLocks noGrp="1" noChangeArrowheads="1"/>
          </p:cNvSpPr>
          <p:nvPr>
            <p:ph type="title"/>
          </p:nvPr>
        </p:nvSpPr>
        <p:spPr>
          <a:xfrm>
            <a:off x="654107" y="77734"/>
            <a:ext cx="7793037" cy="765175"/>
          </a:xfrm>
        </p:spPr>
        <p:txBody>
          <a:bodyPr/>
          <a:lstStyle/>
          <a:p>
            <a:pPr eaLnBrk="1" hangingPunct="1"/>
            <a:r>
              <a:rPr lang="zh-CN" altLang="en-US" dirty="0"/>
              <a:t>例：汽车数字仪表板的设计</a:t>
            </a:r>
          </a:p>
        </p:txBody>
      </p:sp>
      <p:sp>
        <p:nvSpPr>
          <p:cNvPr id="90116" name="Rectangle 3">
            <a:extLst>
              <a:ext uri="{FF2B5EF4-FFF2-40B4-BE49-F238E27FC236}">
                <a16:creationId xmlns:a16="http://schemas.microsoft.com/office/drawing/2014/main" id="{6E35022E-12CE-5C45-ABB2-ED9FD6EE018D}"/>
              </a:ext>
            </a:extLst>
          </p:cNvPr>
          <p:cNvSpPr>
            <a:spLocks noGrp="1" noChangeArrowheads="1"/>
          </p:cNvSpPr>
          <p:nvPr>
            <p:ph type="body" idx="1"/>
          </p:nvPr>
        </p:nvSpPr>
        <p:spPr>
          <a:xfrm>
            <a:off x="654107" y="928141"/>
            <a:ext cx="10558376" cy="4681537"/>
          </a:xfrm>
          <a:noFill/>
        </p:spPr>
        <p:txBody>
          <a:bodyPr>
            <a:normAutofit/>
          </a:bodyPr>
          <a:lstStyle/>
          <a:p>
            <a:pPr eaLnBrk="1" hangingPunct="1"/>
            <a:r>
              <a:rPr lang="zh-CN" altLang="en-US" sz="2400" dirty="0"/>
              <a:t>仪表板应有功能（需求描述）</a:t>
            </a:r>
          </a:p>
          <a:p>
            <a:pPr lvl="1" eaLnBrk="1" hangingPunct="1"/>
            <a:r>
              <a:rPr lang="zh-CN" altLang="en-US" sz="2400" dirty="0"/>
              <a:t>通过模-数转换实现传感器和微处理机接口</a:t>
            </a:r>
          </a:p>
          <a:p>
            <a:pPr lvl="1" eaLnBrk="1" hangingPunct="1"/>
            <a:r>
              <a:rPr lang="zh-CN" altLang="en-US" sz="2400" dirty="0"/>
              <a:t>在发光二极管面板上显示数据</a:t>
            </a:r>
          </a:p>
          <a:p>
            <a:pPr lvl="1" eaLnBrk="1" hangingPunct="1"/>
            <a:r>
              <a:rPr lang="zh-CN" altLang="en-US" sz="2400" dirty="0"/>
              <a:t>指示速度（</a:t>
            </a:r>
            <a:r>
              <a:rPr lang="en-US" altLang="zh-CN" sz="2400" dirty="0"/>
              <a:t>mile/h</a:t>
            </a:r>
            <a:r>
              <a:rPr lang="zh-CN" altLang="en-US" sz="2400" dirty="0"/>
              <a:t>）</a:t>
            </a:r>
            <a:r>
              <a:rPr lang="en-US" altLang="zh-CN" sz="2400" dirty="0"/>
              <a:t>，</a:t>
            </a:r>
            <a:r>
              <a:rPr lang="zh-CN" altLang="en-US" sz="2400" dirty="0"/>
              <a:t>行驶的里程（</a:t>
            </a:r>
            <a:r>
              <a:rPr lang="en-US" altLang="zh-CN" sz="2400" dirty="0"/>
              <a:t>mile</a:t>
            </a:r>
            <a:r>
              <a:rPr lang="zh-CN" altLang="en-US" sz="2400" dirty="0"/>
              <a:t>），油耗（</a:t>
            </a:r>
            <a:r>
              <a:rPr lang="en-US" altLang="zh-CN" sz="2400" dirty="0"/>
              <a:t>mile/Gal</a:t>
            </a:r>
            <a:r>
              <a:rPr lang="zh-CN" altLang="en-US" sz="2400" dirty="0"/>
              <a:t>）</a:t>
            </a:r>
            <a:endParaRPr lang="en-US" altLang="zh-CN" sz="2400" dirty="0"/>
          </a:p>
          <a:p>
            <a:pPr lvl="1" eaLnBrk="1" hangingPunct="1"/>
            <a:r>
              <a:rPr lang="zh-CN" altLang="en-US" sz="2400" dirty="0"/>
              <a:t>指示加速/减速</a:t>
            </a:r>
          </a:p>
          <a:p>
            <a:pPr lvl="1" eaLnBrk="1" hangingPunct="1"/>
            <a:r>
              <a:rPr lang="zh-CN" altLang="en-US" sz="2400" dirty="0"/>
              <a:t>超速警告：若车速超过55 </a:t>
            </a:r>
            <a:r>
              <a:rPr lang="en-US" altLang="zh-CN" sz="2400" dirty="0"/>
              <a:t>mile/h，</a:t>
            </a:r>
            <a:r>
              <a:rPr lang="zh-CN" altLang="en-US" sz="2400" dirty="0"/>
              <a:t>则发出超速警告铃声</a:t>
            </a:r>
          </a:p>
        </p:txBody>
      </p:sp>
      <p:sp>
        <p:nvSpPr>
          <p:cNvPr id="2" name="页脚占位符 1">
            <a:extLst>
              <a:ext uri="{FF2B5EF4-FFF2-40B4-BE49-F238E27FC236}">
                <a16:creationId xmlns:a16="http://schemas.microsoft.com/office/drawing/2014/main" id="{7CCF6274-BC17-CC45-B70D-BE244A8874BA}"/>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DD83DCE4-4D39-A740-B265-9D689F15C0BF}"/>
              </a:ext>
            </a:extLst>
          </p:cNvPr>
          <p:cNvSpPr>
            <a:spLocks noGrp="1"/>
          </p:cNvSpPr>
          <p:nvPr>
            <p:ph type="sldNum" sz="quarter" idx="12"/>
          </p:nvPr>
        </p:nvSpPr>
        <p:spPr/>
        <p:txBody>
          <a:bodyPr/>
          <a:lstStyle/>
          <a:p>
            <a:fld id="{5B3F3CCD-5AE8-4BDA-99FD-25BB3DCCC447}" type="slidenum">
              <a:rPr lang="zh-CN" altLang="en-US" smtClean="0"/>
              <a:t>69</a:t>
            </a:fld>
            <a:endParaRPr lang="zh-CN" altLang="en-US"/>
          </a:p>
        </p:txBody>
      </p:sp>
    </p:spTree>
    <p:extLst>
      <p:ext uri="{BB962C8B-B14F-4D97-AF65-F5344CB8AC3E}">
        <p14:creationId xmlns:p14="http://schemas.microsoft.com/office/powerpoint/2010/main" val="727654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7A53D23F-26DD-A94B-8C31-438BEF2DB989}"/>
              </a:ext>
            </a:extLst>
          </p:cNvPr>
          <p:cNvSpPr>
            <a:spLocks noGrp="1" noChangeArrowheads="1"/>
          </p:cNvSpPr>
          <p:nvPr>
            <p:ph type="title"/>
          </p:nvPr>
        </p:nvSpPr>
        <p:spPr>
          <a:xfrm>
            <a:off x="660130" y="217487"/>
            <a:ext cx="6408737" cy="673100"/>
          </a:xfrm>
        </p:spPr>
        <p:txBody>
          <a:bodyPr/>
          <a:lstStyle/>
          <a:p>
            <a:pPr algn="just" eaLnBrk="1" hangingPunct="1"/>
            <a:r>
              <a:rPr lang="zh-CN" altLang="en-US" dirty="0">
                <a:effectLst>
                  <a:outerShdw blurRad="38100" dist="38100" dir="2700000" algn="tl">
                    <a:srgbClr val="C0C0C0"/>
                  </a:outerShdw>
                </a:effectLst>
                <a:latin typeface="隶书" pitchFamily="49" charset="-122"/>
              </a:rPr>
              <a:t>软件设计任务（管理角度）</a:t>
            </a:r>
            <a:endParaRPr lang="zh-CN" altLang="en-US" b="0" dirty="0">
              <a:latin typeface="隶书" pitchFamily="49" charset="-122"/>
            </a:endParaRPr>
          </a:p>
        </p:txBody>
      </p:sp>
      <p:sp>
        <p:nvSpPr>
          <p:cNvPr id="173059" name="Rectangle 3">
            <a:extLst>
              <a:ext uri="{FF2B5EF4-FFF2-40B4-BE49-F238E27FC236}">
                <a16:creationId xmlns:a16="http://schemas.microsoft.com/office/drawing/2014/main" id="{3279D0CC-287C-6540-932D-58C7D7EC5109}"/>
              </a:ext>
            </a:extLst>
          </p:cNvPr>
          <p:cNvSpPr>
            <a:spLocks noGrp="1" noChangeArrowheads="1"/>
          </p:cNvSpPr>
          <p:nvPr>
            <p:ph type="body" idx="1"/>
          </p:nvPr>
        </p:nvSpPr>
        <p:spPr>
          <a:xfrm>
            <a:off x="660130" y="979410"/>
            <a:ext cx="10714114" cy="5131457"/>
          </a:xfrm>
          <a:noFill/>
        </p:spPr>
        <p:txBody>
          <a:bodyPr>
            <a:normAutofit/>
          </a:bodyPr>
          <a:lstStyle/>
          <a:p>
            <a:pPr eaLnBrk="1" hangingPunct="1">
              <a:lnSpc>
                <a:spcPct val="90000"/>
              </a:lnSpc>
            </a:pPr>
            <a:r>
              <a:rPr lang="zh-CN" altLang="en-US" sz="2400" dirty="0">
                <a:effectLst>
                  <a:outerShdw blurRad="38100" dist="38100" dir="2700000" algn="tl">
                    <a:srgbClr val="C0C0C0"/>
                  </a:outerShdw>
                </a:effectLst>
                <a:latin typeface="楷体_GB2312" pitchFamily="49" charset="-122"/>
              </a:rPr>
              <a:t>从工程管理的角度来看，软件设计分两步完成：</a:t>
            </a:r>
          </a:p>
          <a:p>
            <a:pPr lvl="1" eaLnBrk="1" hangingPunct="1">
              <a:lnSpc>
                <a:spcPct val="90000"/>
              </a:lnSpc>
            </a:pPr>
            <a:r>
              <a:rPr lang="zh-CN" altLang="en-US" sz="2400" dirty="0">
                <a:solidFill>
                  <a:srgbClr val="FF3300"/>
                </a:solidFill>
                <a:effectLst>
                  <a:outerShdw blurRad="38100" dist="38100" dir="2700000" algn="tl">
                    <a:srgbClr val="C0C0C0"/>
                  </a:outerShdw>
                </a:effectLst>
                <a:latin typeface="楷体_GB2312" pitchFamily="49" charset="-122"/>
              </a:rPr>
              <a:t>概要设计</a:t>
            </a:r>
            <a:r>
              <a:rPr lang="zh-CN" altLang="en-US" sz="2400" dirty="0">
                <a:effectLst>
                  <a:outerShdw blurRad="38100" dist="38100" dir="2700000" algn="tl">
                    <a:srgbClr val="C0C0C0"/>
                  </a:outerShdw>
                </a:effectLst>
                <a:latin typeface="楷体_GB2312" pitchFamily="49" charset="-122"/>
              </a:rPr>
              <a:t>：通过分析软件规格说明，对软件进行适当的功能分解，将软件划分为模块，并设计出完成预定功能的模块结构。</a:t>
            </a:r>
          </a:p>
          <a:p>
            <a:pPr lvl="1" eaLnBrk="1" hangingPunct="1">
              <a:lnSpc>
                <a:spcPct val="90000"/>
              </a:lnSpc>
            </a:pPr>
            <a:r>
              <a:rPr lang="zh-CN" altLang="en-US" sz="2400" dirty="0">
                <a:solidFill>
                  <a:srgbClr val="FF3300"/>
                </a:solidFill>
                <a:effectLst>
                  <a:outerShdw blurRad="38100" dist="38100" dir="2700000" algn="tl">
                    <a:srgbClr val="C0C0C0"/>
                  </a:outerShdw>
                </a:effectLst>
                <a:latin typeface="楷体_GB2312" pitchFamily="49" charset="-122"/>
              </a:rPr>
              <a:t>详细设计（</a:t>
            </a:r>
            <a:r>
              <a:rPr lang="zh-CN" altLang="en-US" sz="2400" dirty="0">
                <a:effectLst>
                  <a:outerShdw blurRad="38100" dist="38100" dir="2700000" algn="tl">
                    <a:srgbClr val="C0C0C0"/>
                  </a:outerShdw>
                </a:effectLst>
                <a:latin typeface="楷体_GB2312" pitchFamily="49" charset="-122"/>
              </a:rPr>
              <a:t>即过程设计）：详细地设计每个模块，确定完成每个模块功能所需要的</a:t>
            </a:r>
            <a:r>
              <a:rPr lang="zh-CN" altLang="en-US" sz="2400" dirty="0">
                <a:solidFill>
                  <a:schemeClr val="hlink"/>
                </a:solidFill>
                <a:effectLst>
                  <a:outerShdw blurRad="38100" dist="38100" dir="2700000" algn="tl">
                    <a:srgbClr val="C0C0C0"/>
                  </a:outerShdw>
                </a:effectLst>
                <a:latin typeface="楷体_GB2312" pitchFamily="49" charset="-122"/>
              </a:rPr>
              <a:t>数据结构和算法</a:t>
            </a:r>
            <a:r>
              <a:rPr lang="zh-CN" altLang="en-US" sz="2400" dirty="0">
                <a:latin typeface="楷体_GB2312" pitchFamily="49" charset="-122"/>
              </a:rPr>
              <a:t>。</a:t>
            </a:r>
          </a:p>
        </p:txBody>
      </p:sp>
      <p:sp>
        <p:nvSpPr>
          <p:cNvPr id="2" name="灯片编号占位符 1">
            <a:extLst>
              <a:ext uri="{FF2B5EF4-FFF2-40B4-BE49-F238E27FC236}">
                <a16:creationId xmlns:a16="http://schemas.microsoft.com/office/drawing/2014/main" id="{F96556C7-4FC7-C843-829B-98C9ED21E582}"/>
              </a:ext>
            </a:extLst>
          </p:cNvPr>
          <p:cNvSpPr>
            <a:spLocks noGrp="1"/>
          </p:cNvSpPr>
          <p:nvPr>
            <p:ph type="sldNum" sz="quarter" idx="12"/>
          </p:nvPr>
        </p:nvSpPr>
        <p:spPr/>
        <p:txBody>
          <a:bodyPr/>
          <a:lstStyle/>
          <a:p>
            <a:fld id="{5B3F3CCD-5AE8-4BDA-99FD-25BB3DCCC447}" type="slidenum">
              <a:rPr lang="zh-CN" altLang="en-US" smtClean="0"/>
              <a:t>7</a:t>
            </a:fld>
            <a:endParaRPr lang="zh-CN" altLang="en-US"/>
          </a:p>
        </p:txBody>
      </p:sp>
      <p:sp>
        <p:nvSpPr>
          <p:cNvPr id="3" name="页脚占位符 2">
            <a:extLst>
              <a:ext uri="{FF2B5EF4-FFF2-40B4-BE49-F238E27FC236}">
                <a16:creationId xmlns:a16="http://schemas.microsoft.com/office/drawing/2014/main" id="{622AACAD-1C87-4749-9995-E1073F85EF3F}"/>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3584295344"/>
      </p:ext>
    </p:extLst>
  </p:cSld>
  <p:clrMapOvr>
    <a:masterClrMapping/>
  </p:clrMapOvr>
  <p:transition>
    <p:checke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a:extLst>
              <a:ext uri="{FF2B5EF4-FFF2-40B4-BE49-F238E27FC236}">
                <a16:creationId xmlns:a16="http://schemas.microsoft.com/office/drawing/2014/main" id="{7EFD3551-9084-7F4D-B8DD-026F66EE9C52}"/>
              </a:ext>
            </a:extLst>
          </p:cNvPr>
          <p:cNvSpPr>
            <a:spLocks noGrp="1" noChangeArrowheads="1"/>
          </p:cNvSpPr>
          <p:nvPr>
            <p:ph type="title"/>
          </p:nvPr>
        </p:nvSpPr>
        <p:spPr>
          <a:xfrm>
            <a:off x="654107" y="77734"/>
            <a:ext cx="7793037" cy="765175"/>
          </a:xfrm>
        </p:spPr>
        <p:txBody>
          <a:bodyPr/>
          <a:lstStyle/>
          <a:p>
            <a:pPr eaLnBrk="1" hangingPunct="1"/>
            <a:r>
              <a:rPr lang="zh-CN" altLang="en-US" dirty="0"/>
              <a:t>例：汽车数字仪表板的设计</a:t>
            </a:r>
          </a:p>
        </p:txBody>
      </p:sp>
      <p:sp>
        <p:nvSpPr>
          <p:cNvPr id="90116" name="Rectangle 3">
            <a:extLst>
              <a:ext uri="{FF2B5EF4-FFF2-40B4-BE49-F238E27FC236}">
                <a16:creationId xmlns:a16="http://schemas.microsoft.com/office/drawing/2014/main" id="{6E35022E-12CE-5C45-ABB2-ED9FD6EE018D}"/>
              </a:ext>
            </a:extLst>
          </p:cNvPr>
          <p:cNvSpPr>
            <a:spLocks noGrp="1" noChangeArrowheads="1"/>
          </p:cNvSpPr>
          <p:nvPr>
            <p:ph type="body" idx="1"/>
          </p:nvPr>
        </p:nvSpPr>
        <p:spPr>
          <a:xfrm>
            <a:off x="654107" y="928141"/>
            <a:ext cx="10558376" cy="4681537"/>
          </a:xfrm>
          <a:noFill/>
        </p:spPr>
        <p:txBody>
          <a:bodyPr>
            <a:normAutofit/>
          </a:bodyPr>
          <a:lstStyle/>
          <a:p>
            <a:pPr eaLnBrk="1" hangingPunct="1"/>
            <a:r>
              <a:rPr lang="zh-CN" altLang="en-US" sz="2400" dirty="0"/>
              <a:t>仪表板数据流图</a:t>
            </a:r>
            <a:endParaRPr lang="en-US" altLang="zh-CN" sz="2400" dirty="0"/>
          </a:p>
        </p:txBody>
      </p:sp>
      <p:graphicFrame>
        <p:nvGraphicFramePr>
          <p:cNvPr id="5" name="内容占位符 9">
            <a:extLst>
              <a:ext uri="{FF2B5EF4-FFF2-40B4-BE49-F238E27FC236}">
                <a16:creationId xmlns:a16="http://schemas.microsoft.com/office/drawing/2014/main" id="{F2B5FF39-7A90-8348-85C4-1227A7A9E153}"/>
              </a:ext>
            </a:extLst>
          </p:cNvPr>
          <p:cNvGraphicFramePr>
            <a:graphicFrameLocks noChangeAspect="1"/>
          </p:cNvGraphicFramePr>
          <p:nvPr>
            <p:extLst>
              <p:ext uri="{D42A27DB-BD31-4B8C-83A1-F6EECF244321}">
                <p14:modId xmlns:p14="http://schemas.microsoft.com/office/powerpoint/2010/main" val="3175071859"/>
              </p:ext>
            </p:extLst>
          </p:nvPr>
        </p:nvGraphicFramePr>
        <p:xfrm>
          <a:off x="3242188" y="963613"/>
          <a:ext cx="5775687" cy="5344106"/>
        </p:xfrm>
        <a:graphic>
          <a:graphicData uri="http://schemas.openxmlformats.org/presentationml/2006/ole">
            <mc:AlternateContent xmlns:mc="http://schemas.openxmlformats.org/markup-compatibility/2006">
              <mc:Choice xmlns:v="urn:schemas-microsoft-com:vml" Requires="v">
                <p:oleObj spid="_x0000_s151586" r:id="rId3" imgW="7329536" imgH="6781703" progId="Visio.Drawing.15">
                  <p:embed/>
                </p:oleObj>
              </mc:Choice>
              <mc:Fallback>
                <p:oleObj r:id="rId3" imgW="7329536" imgH="6781703" progId="Visio.Drawing.15">
                  <p:embed/>
                  <p:pic>
                    <p:nvPicPr>
                      <p:cNvPr id="4" name="内容占位符 9">
                        <a:extLst>
                          <a:ext uri="{FF2B5EF4-FFF2-40B4-BE49-F238E27FC236}">
                            <a16:creationId xmlns:a16="http://schemas.microsoft.com/office/drawing/2014/main" id="{22556085-F741-A543-A666-6EEF678C35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2188" y="963613"/>
                        <a:ext cx="5775687" cy="5344106"/>
                      </a:xfrm>
                      <a:prstGeom prst="rect">
                        <a:avLst/>
                      </a:prstGeom>
                      <a:noFill/>
                    </p:spPr>
                  </p:pic>
                </p:oleObj>
              </mc:Fallback>
            </mc:AlternateContent>
          </a:graphicData>
        </a:graphic>
      </p:graphicFrame>
      <p:sp>
        <p:nvSpPr>
          <p:cNvPr id="2" name="页脚占位符 1">
            <a:extLst>
              <a:ext uri="{FF2B5EF4-FFF2-40B4-BE49-F238E27FC236}">
                <a16:creationId xmlns:a16="http://schemas.microsoft.com/office/drawing/2014/main" id="{07238919-387D-7D4F-8D05-B78847D1BEAF}"/>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0C774A86-F2BB-2444-9EDD-010D358854F2}"/>
              </a:ext>
            </a:extLst>
          </p:cNvPr>
          <p:cNvSpPr>
            <a:spLocks noGrp="1"/>
          </p:cNvSpPr>
          <p:nvPr>
            <p:ph type="sldNum" sz="quarter" idx="12"/>
          </p:nvPr>
        </p:nvSpPr>
        <p:spPr/>
        <p:txBody>
          <a:bodyPr/>
          <a:lstStyle/>
          <a:p>
            <a:fld id="{5B3F3CCD-5AE8-4BDA-99FD-25BB3DCCC447}" type="slidenum">
              <a:rPr lang="zh-CN" altLang="en-US" smtClean="0"/>
              <a:t>70</a:t>
            </a:fld>
            <a:endParaRPr lang="zh-CN" altLang="en-US"/>
          </a:p>
        </p:txBody>
      </p:sp>
    </p:spTree>
    <p:extLst>
      <p:ext uri="{BB962C8B-B14F-4D97-AF65-F5344CB8AC3E}">
        <p14:creationId xmlns:p14="http://schemas.microsoft.com/office/powerpoint/2010/main" val="15177519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a:extLst>
              <a:ext uri="{FF2B5EF4-FFF2-40B4-BE49-F238E27FC236}">
                <a16:creationId xmlns:a16="http://schemas.microsoft.com/office/drawing/2014/main" id="{7EFD3551-9084-7F4D-B8DD-026F66EE9C52}"/>
              </a:ext>
            </a:extLst>
          </p:cNvPr>
          <p:cNvSpPr>
            <a:spLocks noGrp="1" noChangeArrowheads="1"/>
          </p:cNvSpPr>
          <p:nvPr>
            <p:ph type="title"/>
          </p:nvPr>
        </p:nvSpPr>
        <p:spPr>
          <a:xfrm>
            <a:off x="654107" y="77734"/>
            <a:ext cx="7793037" cy="765175"/>
          </a:xfrm>
        </p:spPr>
        <p:txBody>
          <a:bodyPr/>
          <a:lstStyle/>
          <a:p>
            <a:pPr eaLnBrk="1" hangingPunct="1"/>
            <a:r>
              <a:rPr lang="zh-CN" altLang="en-US" dirty="0"/>
              <a:t>例：汽车数字仪表板的设计</a:t>
            </a:r>
          </a:p>
        </p:txBody>
      </p:sp>
      <p:sp>
        <p:nvSpPr>
          <p:cNvPr id="90116" name="Rectangle 3">
            <a:extLst>
              <a:ext uri="{FF2B5EF4-FFF2-40B4-BE49-F238E27FC236}">
                <a16:creationId xmlns:a16="http://schemas.microsoft.com/office/drawing/2014/main" id="{6E35022E-12CE-5C45-ABB2-ED9FD6EE018D}"/>
              </a:ext>
            </a:extLst>
          </p:cNvPr>
          <p:cNvSpPr>
            <a:spLocks noGrp="1" noChangeArrowheads="1"/>
          </p:cNvSpPr>
          <p:nvPr>
            <p:ph type="body" idx="1"/>
          </p:nvPr>
        </p:nvSpPr>
        <p:spPr>
          <a:xfrm>
            <a:off x="654107" y="928141"/>
            <a:ext cx="10558376" cy="5420107"/>
          </a:xfrm>
          <a:noFill/>
        </p:spPr>
        <p:txBody>
          <a:bodyPr>
            <a:normAutofit/>
          </a:bodyPr>
          <a:lstStyle/>
          <a:p>
            <a:r>
              <a:rPr lang="en-US" altLang="zh-CN" sz="2400" dirty="0"/>
              <a:t>Step1</a:t>
            </a:r>
            <a:r>
              <a:rPr lang="zh-CN" altLang="en-US" sz="2400" dirty="0"/>
              <a:t> 复查基本系统模型： 确保输入</a:t>
            </a:r>
            <a:r>
              <a:rPr lang="en-US" altLang="zh-CN" sz="2400" dirty="0"/>
              <a:t>/</a:t>
            </a:r>
            <a:r>
              <a:rPr lang="zh-CN" altLang="en-US" sz="2400" dirty="0"/>
              <a:t>输出符合实际</a:t>
            </a:r>
            <a:endParaRPr lang="en-US" altLang="zh-CN" sz="2400" dirty="0"/>
          </a:p>
          <a:p>
            <a:endParaRPr lang="zh-CN" altLang="en-US" sz="2400" dirty="0"/>
          </a:p>
          <a:p>
            <a:r>
              <a:rPr lang="en-US" altLang="zh-CN" sz="2400" dirty="0"/>
              <a:t>Step2</a:t>
            </a:r>
            <a:r>
              <a:rPr lang="zh-CN" altLang="en-US" sz="2400" dirty="0"/>
              <a:t> 复查并精化</a:t>
            </a:r>
            <a:r>
              <a:rPr lang="en-US" altLang="zh-CN" sz="2400" dirty="0"/>
              <a:t>DFD</a:t>
            </a:r>
            <a:r>
              <a:rPr lang="zh-CN" altLang="en-US" sz="2400" dirty="0"/>
              <a:t>（已足够详细）：</a:t>
            </a:r>
          </a:p>
          <a:p>
            <a:pPr lvl="1"/>
            <a:r>
              <a:rPr lang="zh-CN" altLang="en-US" sz="2200" dirty="0"/>
              <a:t>应该对需求分析阶段得出的数据流图认真复查，并且在必要时进行精化</a:t>
            </a:r>
          </a:p>
          <a:p>
            <a:pPr lvl="1"/>
            <a:r>
              <a:rPr lang="zh-CN" altLang="en-US" sz="2200" dirty="0"/>
              <a:t>确保数据流图给出了目标系统的正确的逻辑模型</a:t>
            </a:r>
          </a:p>
          <a:p>
            <a:pPr lvl="1"/>
            <a:r>
              <a:rPr lang="zh-CN" altLang="en-US" sz="2200" dirty="0"/>
              <a:t>使数据流图中每个处理都代表一个</a:t>
            </a:r>
            <a:r>
              <a:rPr lang="zh-CN" altLang="en-US" sz="2200" dirty="0">
                <a:solidFill>
                  <a:schemeClr val="hlink"/>
                </a:solidFill>
              </a:rPr>
              <a:t>规模适中相对独立的子功能</a:t>
            </a:r>
            <a:endParaRPr lang="en-US" altLang="zh-CN" sz="2200" dirty="0">
              <a:solidFill>
                <a:schemeClr val="hlink"/>
              </a:solidFill>
            </a:endParaRPr>
          </a:p>
          <a:p>
            <a:pPr marL="0">
              <a:buNone/>
            </a:pPr>
            <a:endParaRPr lang="en-US" altLang="zh-CN" sz="2400" dirty="0"/>
          </a:p>
          <a:p>
            <a:pPr marL="0">
              <a:buNone/>
            </a:pPr>
            <a:r>
              <a:rPr lang="en-US" altLang="zh-CN" sz="2400" dirty="0"/>
              <a:t>Step3</a:t>
            </a:r>
            <a:r>
              <a:rPr lang="zh-CN" altLang="en-US" sz="2400" dirty="0"/>
              <a:t> 确定</a:t>
            </a:r>
            <a:r>
              <a:rPr lang="en-US" altLang="zh-CN" sz="2400" dirty="0"/>
              <a:t>DFD</a:t>
            </a:r>
            <a:r>
              <a:rPr lang="zh-CN" altLang="en-US" sz="2400" dirty="0"/>
              <a:t>具有的特性</a:t>
            </a:r>
            <a:r>
              <a:rPr lang="en-US" altLang="zh-CN" sz="2400" dirty="0"/>
              <a:t>(</a:t>
            </a:r>
            <a:r>
              <a:rPr lang="zh-CN" altLang="en-US" sz="2400" dirty="0"/>
              <a:t>具有变换特性还是事务特性</a:t>
            </a:r>
            <a:r>
              <a:rPr lang="en-US" altLang="zh-CN" sz="2400" dirty="0"/>
              <a:t>):</a:t>
            </a:r>
          </a:p>
          <a:p>
            <a:pPr lvl="1"/>
            <a:r>
              <a:rPr lang="en-US" altLang="zh-CN" sz="2200" dirty="0">
                <a:solidFill>
                  <a:schemeClr val="hlink"/>
                </a:solidFill>
              </a:rPr>
              <a:t>2</a:t>
            </a:r>
            <a:r>
              <a:rPr lang="zh-CN" altLang="en-US" sz="2200" dirty="0"/>
              <a:t>条数据输入通路，</a:t>
            </a:r>
            <a:r>
              <a:rPr lang="en-US" altLang="zh-CN" sz="2200" dirty="0">
                <a:solidFill>
                  <a:schemeClr val="hlink"/>
                </a:solidFill>
              </a:rPr>
              <a:t>5</a:t>
            </a:r>
            <a:r>
              <a:rPr lang="zh-CN" altLang="en-US" sz="2200" dirty="0"/>
              <a:t>条输出通路</a:t>
            </a:r>
          </a:p>
          <a:p>
            <a:pPr lvl="1"/>
            <a:r>
              <a:rPr lang="zh-CN" altLang="en-US" sz="2200" dirty="0"/>
              <a:t>无明显的事务中心</a:t>
            </a:r>
          </a:p>
          <a:p>
            <a:pPr lvl="1"/>
            <a:r>
              <a:rPr lang="zh-CN" altLang="en-US" sz="2200" dirty="0"/>
              <a:t>可认为信息流具有</a:t>
            </a:r>
            <a:r>
              <a:rPr lang="zh-CN" altLang="en-US" sz="2200" dirty="0">
                <a:solidFill>
                  <a:schemeClr val="hlink"/>
                </a:solidFill>
              </a:rPr>
              <a:t>变换流</a:t>
            </a:r>
            <a:r>
              <a:rPr lang="zh-CN" altLang="en-US" sz="2200" dirty="0"/>
              <a:t>的总特征</a:t>
            </a:r>
          </a:p>
          <a:p>
            <a:pPr marL="0">
              <a:buNone/>
            </a:pPr>
            <a:endParaRPr lang="zh-CN" altLang="en-US" sz="2400" dirty="0">
              <a:solidFill>
                <a:schemeClr val="hlink"/>
              </a:solidFill>
            </a:endParaRPr>
          </a:p>
          <a:p>
            <a:pPr marL="0" indent="0">
              <a:buNone/>
            </a:pPr>
            <a:endParaRPr lang="en-US" altLang="zh-CN" sz="2400" dirty="0"/>
          </a:p>
        </p:txBody>
      </p:sp>
      <p:sp>
        <p:nvSpPr>
          <p:cNvPr id="2" name="页脚占位符 1">
            <a:extLst>
              <a:ext uri="{FF2B5EF4-FFF2-40B4-BE49-F238E27FC236}">
                <a16:creationId xmlns:a16="http://schemas.microsoft.com/office/drawing/2014/main" id="{4D463142-DE80-044A-BC13-93CDDBF4E275}"/>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53DD0097-A3A7-E644-98AD-0D8007FDA657}"/>
              </a:ext>
            </a:extLst>
          </p:cNvPr>
          <p:cNvSpPr>
            <a:spLocks noGrp="1"/>
          </p:cNvSpPr>
          <p:nvPr>
            <p:ph type="sldNum" sz="quarter" idx="12"/>
          </p:nvPr>
        </p:nvSpPr>
        <p:spPr/>
        <p:txBody>
          <a:bodyPr/>
          <a:lstStyle/>
          <a:p>
            <a:fld id="{5B3F3CCD-5AE8-4BDA-99FD-25BB3DCCC447}" type="slidenum">
              <a:rPr lang="zh-CN" altLang="en-US" smtClean="0"/>
              <a:t>71</a:t>
            </a:fld>
            <a:endParaRPr lang="zh-CN" altLang="en-US"/>
          </a:p>
        </p:txBody>
      </p:sp>
    </p:spTree>
    <p:extLst>
      <p:ext uri="{BB962C8B-B14F-4D97-AF65-F5344CB8AC3E}">
        <p14:creationId xmlns:p14="http://schemas.microsoft.com/office/powerpoint/2010/main" val="34761066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a:extLst>
              <a:ext uri="{FF2B5EF4-FFF2-40B4-BE49-F238E27FC236}">
                <a16:creationId xmlns:a16="http://schemas.microsoft.com/office/drawing/2014/main" id="{7EFD3551-9084-7F4D-B8DD-026F66EE9C52}"/>
              </a:ext>
            </a:extLst>
          </p:cNvPr>
          <p:cNvSpPr>
            <a:spLocks noGrp="1" noChangeArrowheads="1"/>
          </p:cNvSpPr>
          <p:nvPr>
            <p:ph type="title"/>
          </p:nvPr>
        </p:nvSpPr>
        <p:spPr>
          <a:xfrm>
            <a:off x="654107" y="77734"/>
            <a:ext cx="7793037" cy="765175"/>
          </a:xfrm>
        </p:spPr>
        <p:txBody>
          <a:bodyPr/>
          <a:lstStyle/>
          <a:p>
            <a:pPr eaLnBrk="1" hangingPunct="1"/>
            <a:r>
              <a:rPr lang="zh-CN" altLang="en-US" dirty="0"/>
              <a:t>例：汽车数字仪表板的设计</a:t>
            </a:r>
          </a:p>
        </p:txBody>
      </p:sp>
      <p:sp>
        <p:nvSpPr>
          <p:cNvPr id="90116" name="Rectangle 3">
            <a:extLst>
              <a:ext uri="{FF2B5EF4-FFF2-40B4-BE49-F238E27FC236}">
                <a16:creationId xmlns:a16="http://schemas.microsoft.com/office/drawing/2014/main" id="{6E35022E-12CE-5C45-ABB2-ED9FD6EE018D}"/>
              </a:ext>
            </a:extLst>
          </p:cNvPr>
          <p:cNvSpPr>
            <a:spLocks noGrp="1" noChangeArrowheads="1"/>
          </p:cNvSpPr>
          <p:nvPr>
            <p:ph type="body" idx="1"/>
          </p:nvPr>
        </p:nvSpPr>
        <p:spPr>
          <a:xfrm>
            <a:off x="654107" y="928141"/>
            <a:ext cx="10558376" cy="5420107"/>
          </a:xfrm>
          <a:noFill/>
        </p:spPr>
        <p:txBody>
          <a:bodyPr>
            <a:normAutofit/>
          </a:bodyPr>
          <a:lstStyle/>
          <a:p>
            <a:r>
              <a:rPr lang="en-US" altLang="zh-CN" sz="2400" dirty="0"/>
              <a:t>Step4</a:t>
            </a:r>
            <a:r>
              <a:rPr lang="zh-CN" altLang="en-US" sz="2400" dirty="0"/>
              <a:t> </a:t>
            </a:r>
            <a:r>
              <a:rPr lang="zh-CN" altLang="en-US" sz="2400" dirty="0">
                <a:latin typeface="楷体_GB2312" pitchFamily="49" charset="-122"/>
              </a:rPr>
              <a:t>确定输入流和输出流的边界，孤立出变换中心</a:t>
            </a:r>
            <a:r>
              <a:rPr lang="zh-CN" altLang="en-US" sz="2400" dirty="0"/>
              <a:t>：</a:t>
            </a:r>
          </a:p>
          <a:p>
            <a:pPr lvl="1"/>
            <a:r>
              <a:rPr lang="zh-CN" altLang="en-US" sz="2200" dirty="0"/>
              <a:t>输入流和输出流的边界和对它们的解释有关，不同设计人员可能会在流内选取稍微不同的点作为边界的位置</a:t>
            </a:r>
            <a:endParaRPr lang="en-US" altLang="zh-CN" sz="2200" dirty="0"/>
          </a:p>
          <a:p>
            <a:pPr lvl="1"/>
            <a:r>
              <a:rPr lang="zh-CN" altLang="en-US" sz="2200" dirty="0"/>
              <a:t>在确定边界时应该仔细认真，但是把边界沿着数据流通路移动一个处理框的距离，通常对最后的软件结构只有很小的影响</a:t>
            </a:r>
            <a:endParaRPr lang="en-US" altLang="zh-CN" sz="2200" dirty="0"/>
          </a:p>
        </p:txBody>
      </p:sp>
      <p:sp>
        <p:nvSpPr>
          <p:cNvPr id="2" name="页脚占位符 1">
            <a:extLst>
              <a:ext uri="{FF2B5EF4-FFF2-40B4-BE49-F238E27FC236}">
                <a16:creationId xmlns:a16="http://schemas.microsoft.com/office/drawing/2014/main" id="{464A30A4-4AF7-EA4B-804A-3201C4407FA6}"/>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D2CE049D-5618-B34D-AAB7-3461F3935740}"/>
              </a:ext>
            </a:extLst>
          </p:cNvPr>
          <p:cNvSpPr>
            <a:spLocks noGrp="1"/>
          </p:cNvSpPr>
          <p:nvPr>
            <p:ph type="sldNum" sz="quarter" idx="12"/>
          </p:nvPr>
        </p:nvSpPr>
        <p:spPr/>
        <p:txBody>
          <a:bodyPr/>
          <a:lstStyle/>
          <a:p>
            <a:fld id="{5B3F3CCD-5AE8-4BDA-99FD-25BB3DCCC447}" type="slidenum">
              <a:rPr lang="zh-CN" altLang="en-US" smtClean="0"/>
              <a:t>72</a:t>
            </a:fld>
            <a:endParaRPr lang="zh-CN" altLang="en-US"/>
          </a:p>
        </p:txBody>
      </p:sp>
    </p:spTree>
    <p:extLst>
      <p:ext uri="{BB962C8B-B14F-4D97-AF65-F5344CB8AC3E}">
        <p14:creationId xmlns:p14="http://schemas.microsoft.com/office/powerpoint/2010/main" val="20922541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内容占位符 7">
            <a:extLst>
              <a:ext uri="{FF2B5EF4-FFF2-40B4-BE49-F238E27FC236}">
                <a16:creationId xmlns:a16="http://schemas.microsoft.com/office/drawing/2014/main" id="{7EEC4A1D-2BB2-7742-B01B-1C1DB0F5F0E7}"/>
              </a:ext>
            </a:extLst>
          </p:cNvPr>
          <p:cNvGraphicFramePr>
            <a:graphicFrameLocks noGrp="1" noChangeAspect="1"/>
          </p:cNvGraphicFramePr>
          <p:nvPr>
            <p:ph idx="1"/>
            <p:extLst>
              <p:ext uri="{D42A27DB-BD31-4B8C-83A1-F6EECF244321}">
                <p14:modId xmlns:p14="http://schemas.microsoft.com/office/powerpoint/2010/main" val="2054328134"/>
              </p:ext>
            </p:extLst>
          </p:nvPr>
        </p:nvGraphicFramePr>
        <p:xfrm>
          <a:off x="3242189" y="963613"/>
          <a:ext cx="5594910" cy="5176837"/>
        </p:xfrm>
        <a:graphic>
          <a:graphicData uri="http://schemas.openxmlformats.org/presentationml/2006/ole">
            <mc:AlternateContent xmlns:mc="http://schemas.openxmlformats.org/markup-compatibility/2006">
              <mc:Choice xmlns:v="urn:schemas-microsoft-com:vml" Requires="v">
                <p:oleObj spid="_x0000_s154655" r:id="rId3" imgW="7329536" imgH="6781703" progId="Visio.Drawing.15">
                  <p:embed/>
                </p:oleObj>
              </mc:Choice>
              <mc:Fallback>
                <p:oleObj r:id="rId3" imgW="7329536" imgH="6781703" progId="Visio.Drawing.15">
                  <p:embed/>
                  <p:pic>
                    <p:nvPicPr>
                      <p:cNvPr id="8" name="内容占位符 7">
                        <a:extLst>
                          <a:ext uri="{FF2B5EF4-FFF2-40B4-BE49-F238E27FC236}">
                            <a16:creationId xmlns:a16="http://schemas.microsoft.com/office/drawing/2014/main" id="{F312175A-E4B0-4CE9-A924-678E2AD50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2189" y="963613"/>
                        <a:ext cx="5594910" cy="5176837"/>
                      </a:xfrm>
                      <a:prstGeom prst="rect">
                        <a:avLst/>
                      </a:prstGeom>
                      <a:noFill/>
                    </p:spPr>
                  </p:pic>
                </p:oleObj>
              </mc:Fallback>
            </mc:AlternateContent>
          </a:graphicData>
        </a:graphic>
      </p:graphicFrame>
      <p:sp>
        <p:nvSpPr>
          <p:cNvPr id="8" name="Rectangle 2">
            <a:extLst>
              <a:ext uri="{FF2B5EF4-FFF2-40B4-BE49-F238E27FC236}">
                <a16:creationId xmlns:a16="http://schemas.microsoft.com/office/drawing/2014/main" id="{817BEC86-6699-DB42-8F3D-302AA95FB8C7}"/>
              </a:ext>
            </a:extLst>
          </p:cNvPr>
          <p:cNvSpPr>
            <a:spLocks noGrp="1" noChangeArrowheads="1"/>
          </p:cNvSpPr>
          <p:nvPr>
            <p:ph type="title"/>
          </p:nvPr>
        </p:nvSpPr>
        <p:spPr>
          <a:xfrm>
            <a:off x="654107" y="77734"/>
            <a:ext cx="7793037" cy="765175"/>
          </a:xfrm>
        </p:spPr>
        <p:txBody>
          <a:bodyPr/>
          <a:lstStyle/>
          <a:p>
            <a:pPr eaLnBrk="1" hangingPunct="1"/>
            <a:r>
              <a:rPr lang="zh-CN" altLang="en-US" dirty="0"/>
              <a:t>例：汽车数字仪表板的设计</a:t>
            </a:r>
          </a:p>
        </p:txBody>
      </p:sp>
      <p:sp>
        <p:nvSpPr>
          <p:cNvPr id="2" name="页脚占位符 1">
            <a:extLst>
              <a:ext uri="{FF2B5EF4-FFF2-40B4-BE49-F238E27FC236}">
                <a16:creationId xmlns:a16="http://schemas.microsoft.com/office/drawing/2014/main" id="{826AE7E8-240F-564F-AA93-E3E22EF4213F}"/>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4095F60A-0C7C-9B40-B8E6-FDFAE80F1DAF}"/>
              </a:ext>
            </a:extLst>
          </p:cNvPr>
          <p:cNvSpPr>
            <a:spLocks noGrp="1"/>
          </p:cNvSpPr>
          <p:nvPr>
            <p:ph type="sldNum" sz="quarter" idx="12"/>
          </p:nvPr>
        </p:nvSpPr>
        <p:spPr/>
        <p:txBody>
          <a:bodyPr/>
          <a:lstStyle/>
          <a:p>
            <a:fld id="{5B3F3CCD-5AE8-4BDA-99FD-25BB3DCCC447}" type="slidenum">
              <a:rPr lang="zh-CN" altLang="en-US" smtClean="0"/>
              <a:t>73</a:t>
            </a:fld>
            <a:endParaRPr lang="zh-CN" altLang="en-US"/>
          </a:p>
        </p:txBody>
      </p:sp>
    </p:spTree>
    <p:extLst>
      <p:ext uri="{BB962C8B-B14F-4D97-AF65-F5344CB8AC3E}">
        <p14:creationId xmlns:p14="http://schemas.microsoft.com/office/powerpoint/2010/main" val="22477090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a:extLst>
              <a:ext uri="{FF2B5EF4-FFF2-40B4-BE49-F238E27FC236}">
                <a16:creationId xmlns:a16="http://schemas.microsoft.com/office/drawing/2014/main" id="{7EFD3551-9084-7F4D-B8DD-026F66EE9C52}"/>
              </a:ext>
            </a:extLst>
          </p:cNvPr>
          <p:cNvSpPr>
            <a:spLocks noGrp="1" noChangeArrowheads="1"/>
          </p:cNvSpPr>
          <p:nvPr>
            <p:ph type="title"/>
          </p:nvPr>
        </p:nvSpPr>
        <p:spPr>
          <a:xfrm>
            <a:off x="654107" y="77734"/>
            <a:ext cx="7793037" cy="765175"/>
          </a:xfrm>
        </p:spPr>
        <p:txBody>
          <a:bodyPr/>
          <a:lstStyle/>
          <a:p>
            <a:pPr eaLnBrk="1" hangingPunct="1"/>
            <a:r>
              <a:rPr lang="zh-CN" altLang="en-US" dirty="0"/>
              <a:t>例：汽车数字仪表板的设计</a:t>
            </a:r>
          </a:p>
        </p:txBody>
      </p:sp>
      <p:sp>
        <p:nvSpPr>
          <p:cNvPr id="90116" name="Rectangle 3">
            <a:extLst>
              <a:ext uri="{FF2B5EF4-FFF2-40B4-BE49-F238E27FC236}">
                <a16:creationId xmlns:a16="http://schemas.microsoft.com/office/drawing/2014/main" id="{6E35022E-12CE-5C45-ABB2-ED9FD6EE018D}"/>
              </a:ext>
            </a:extLst>
          </p:cNvPr>
          <p:cNvSpPr>
            <a:spLocks noGrp="1" noChangeArrowheads="1"/>
          </p:cNvSpPr>
          <p:nvPr>
            <p:ph type="body" idx="1"/>
          </p:nvPr>
        </p:nvSpPr>
        <p:spPr>
          <a:xfrm>
            <a:off x="654107" y="928141"/>
            <a:ext cx="10558376" cy="5420107"/>
          </a:xfrm>
          <a:noFill/>
        </p:spPr>
        <p:txBody>
          <a:bodyPr>
            <a:normAutofit/>
          </a:bodyPr>
          <a:lstStyle/>
          <a:p>
            <a:r>
              <a:rPr lang="en-US" altLang="zh-CN" sz="2400" dirty="0"/>
              <a:t>Step5</a:t>
            </a:r>
            <a:r>
              <a:rPr lang="zh-CN" altLang="en-US" sz="2400" dirty="0"/>
              <a:t> 完成“第一级分解”：</a:t>
            </a:r>
          </a:p>
          <a:p>
            <a:pPr lvl="1"/>
            <a:r>
              <a:rPr lang="zh-CN" altLang="en-US" sz="2200" dirty="0"/>
              <a:t>分解：软件结构代表对控制自顶向下的分配，分解即分配控制的过程</a:t>
            </a:r>
          </a:p>
          <a:p>
            <a:pPr lvl="1"/>
            <a:r>
              <a:rPr lang="zh-CN" altLang="en-US" sz="2200" dirty="0"/>
              <a:t>对变换流的情况：</a:t>
            </a:r>
            <a:r>
              <a:rPr lang="en-US" altLang="zh-CN" sz="2200" dirty="0"/>
              <a:t>DFD</a:t>
            </a:r>
            <a:r>
              <a:rPr lang="zh-CN" altLang="en-US" sz="2200" dirty="0"/>
              <a:t>被映射成一个特殊的软件结构，这个结构控制输入、变换和输出等信息处理过程</a:t>
            </a:r>
            <a:endParaRPr lang="en-US" altLang="zh-CN" sz="2200" dirty="0"/>
          </a:p>
          <a:p>
            <a:pPr lvl="2"/>
            <a:r>
              <a:rPr lang="zh-CN" altLang="en-US" sz="2000" dirty="0"/>
              <a:t>位于软件结构最顶层的</a:t>
            </a:r>
            <a:r>
              <a:rPr lang="zh-CN" altLang="en-US" sz="2000" dirty="0">
                <a:solidFill>
                  <a:schemeClr val="hlink"/>
                </a:solidFill>
              </a:rPr>
              <a:t>控制模块</a:t>
            </a:r>
            <a:r>
              <a:rPr lang="zh-CN" altLang="en-US" sz="2000" dirty="0"/>
              <a:t>协调下述从属的控制功能</a:t>
            </a:r>
          </a:p>
          <a:p>
            <a:pPr lvl="2"/>
            <a:r>
              <a:rPr lang="zh-CN" altLang="en-US" sz="2000" dirty="0">
                <a:solidFill>
                  <a:schemeClr val="hlink"/>
                </a:solidFill>
              </a:rPr>
              <a:t>输入模块</a:t>
            </a:r>
            <a:r>
              <a:rPr lang="zh-CN" altLang="en-US" sz="2000" dirty="0"/>
              <a:t>协调对所有输入数据的接收</a:t>
            </a:r>
          </a:p>
          <a:p>
            <a:pPr lvl="2"/>
            <a:r>
              <a:rPr lang="zh-CN" altLang="en-US" sz="2000" dirty="0">
                <a:solidFill>
                  <a:schemeClr val="hlink"/>
                </a:solidFill>
              </a:rPr>
              <a:t>变换模块</a:t>
            </a:r>
            <a:r>
              <a:rPr lang="zh-CN" altLang="en-US" sz="2000" dirty="0"/>
              <a:t>管理对内部形式的数据的所有操作</a:t>
            </a:r>
          </a:p>
          <a:p>
            <a:pPr lvl="2"/>
            <a:r>
              <a:rPr lang="zh-CN" altLang="en-US" sz="2000" dirty="0">
                <a:solidFill>
                  <a:schemeClr val="hlink"/>
                </a:solidFill>
              </a:rPr>
              <a:t>输出模块</a:t>
            </a:r>
            <a:r>
              <a:rPr lang="zh-CN" altLang="en-US" sz="2000" dirty="0"/>
              <a:t>协调输出信息的产生过程</a:t>
            </a:r>
          </a:p>
          <a:p>
            <a:pPr lvl="1"/>
            <a:endParaRPr lang="zh-CN" altLang="en-US" sz="2200" dirty="0"/>
          </a:p>
          <a:p>
            <a:pPr lvl="1"/>
            <a:endParaRPr lang="en-US" altLang="zh-CN" sz="2200" dirty="0"/>
          </a:p>
        </p:txBody>
      </p:sp>
      <p:graphicFrame>
        <p:nvGraphicFramePr>
          <p:cNvPr id="5" name="内容占位符 9">
            <a:extLst>
              <a:ext uri="{FF2B5EF4-FFF2-40B4-BE49-F238E27FC236}">
                <a16:creationId xmlns:a16="http://schemas.microsoft.com/office/drawing/2014/main" id="{3C1FEA12-14FC-1E4B-800D-7B861D50EE85}"/>
              </a:ext>
            </a:extLst>
          </p:cNvPr>
          <p:cNvGraphicFramePr>
            <a:graphicFrameLocks noChangeAspect="1"/>
          </p:cNvGraphicFramePr>
          <p:nvPr>
            <p:extLst>
              <p:ext uri="{D42A27DB-BD31-4B8C-83A1-F6EECF244321}">
                <p14:modId xmlns:p14="http://schemas.microsoft.com/office/powerpoint/2010/main" val="1322849104"/>
              </p:ext>
            </p:extLst>
          </p:nvPr>
        </p:nvGraphicFramePr>
        <p:xfrm>
          <a:off x="2701159" y="3889791"/>
          <a:ext cx="6632948" cy="2040068"/>
        </p:xfrm>
        <a:graphic>
          <a:graphicData uri="http://schemas.openxmlformats.org/presentationml/2006/ole">
            <mc:AlternateContent xmlns:mc="http://schemas.openxmlformats.org/markup-compatibility/2006">
              <mc:Choice xmlns:v="urn:schemas-microsoft-com:vml" Requires="v">
                <p:oleObj spid="_x0000_s155680" r:id="rId3" imgW="5791070" imgH="1781078" progId="Visio.Drawing.15">
                  <p:embed/>
                </p:oleObj>
              </mc:Choice>
              <mc:Fallback>
                <p:oleObj r:id="rId3" imgW="5791070" imgH="1781078" progId="Visio.Drawing.15">
                  <p:embed/>
                  <p:pic>
                    <p:nvPicPr>
                      <p:cNvPr id="10" name="内容占位符 9">
                        <a:extLst>
                          <a:ext uri="{FF2B5EF4-FFF2-40B4-BE49-F238E27FC236}">
                            <a16:creationId xmlns:a16="http://schemas.microsoft.com/office/drawing/2014/main" id="{75A2FA5E-833D-4C4F-B296-3CB2E9C6C7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1159" y="3889791"/>
                        <a:ext cx="6632948" cy="2040068"/>
                      </a:xfrm>
                      <a:prstGeom prst="rect">
                        <a:avLst/>
                      </a:prstGeom>
                      <a:noFill/>
                    </p:spPr>
                  </p:pic>
                </p:oleObj>
              </mc:Fallback>
            </mc:AlternateContent>
          </a:graphicData>
        </a:graphic>
      </p:graphicFrame>
      <p:sp>
        <p:nvSpPr>
          <p:cNvPr id="2" name="页脚占位符 1">
            <a:extLst>
              <a:ext uri="{FF2B5EF4-FFF2-40B4-BE49-F238E27FC236}">
                <a16:creationId xmlns:a16="http://schemas.microsoft.com/office/drawing/2014/main" id="{9743A57D-3DBC-5A4E-B506-42AFC79A7891}"/>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4418D914-B5E3-994A-825A-94F3354897B8}"/>
              </a:ext>
            </a:extLst>
          </p:cNvPr>
          <p:cNvSpPr>
            <a:spLocks noGrp="1"/>
          </p:cNvSpPr>
          <p:nvPr>
            <p:ph type="sldNum" sz="quarter" idx="12"/>
          </p:nvPr>
        </p:nvSpPr>
        <p:spPr/>
        <p:txBody>
          <a:bodyPr/>
          <a:lstStyle/>
          <a:p>
            <a:fld id="{5B3F3CCD-5AE8-4BDA-99FD-25BB3DCCC447}" type="slidenum">
              <a:rPr lang="zh-CN" altLang="en-US" smtClean="0"/>
              <a:t>74</a:t>
            </a:fld>
            <a:endParaRPr lang="zh-CN" altLang="en-US"/>
          </a:p>
        </p:txBody>
      </p:sp>
    </p:spTree>
    <p:extLst>
      <p:ext uri="{BB962C8B-B14F-4D97-AF65-F5344CB8AC3E}">
        <p14:creationId xmlns:p14="http://schemas.microsoft.com/office/powerpoint/2010/main" val="15790307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a:extLst>
              <a:ext uri="{FF2B5EF4-FFF2-40B4-BE49-F238E27FC236}">
                <a16:creationId xmlns:a16="http://schemas.microsoft.com/office/drawing/2014/main" id="{7EFD3551-9084-7F4D-B8DD-026F66EE9C52}"/>
              </a:ext>
            </a:extLst>
          </p:cNvPr>
          <p:cNvSpPr>
            <a:spLocks noGrp="1" noChangeArrowheads="1"/>
          </p:cNvSpPr>
          <p:nvPr>
            <p:ph type="title"/>
          </p:nvPr>
        </p:nvSpPr>
        <p:spPr>
          <a:xfrm>
            <a:off x="654107" y="77734"/>
            <a:ext cx="7793037" cy="765175"/>
          </a:xfrm>
        </p:spPr>
        <p:txBody>
          <a:bodyPr/>
          <a:lstStyle/>
          <a:p>
            <a:pPr eaLnBrk="1" hangingPunct="1"/>
            <a:r>
              <a:rPr lang="zh-CN" altLang="en-US" dirty="0"/>
              <a:t>例：汽车数字仪表板的设计</a:t>
            </a:r>
          </a:p>
        </p:txBody>
      </p:sp>
      <p:sp>
        <p:nvSpPr>
          <p:cNvPr id="90116" name="Rectangle 3">
            <a:extLst>
              <a:ext uri="{FF2B5EF4-FFF2-40B4-BE49-F238E27FC236}">
                <a16:creationId xmlns:a16="http://schemas.microsoft.com/office/drawing/2014/main" id="{6E35022E-12CE-5C45-ABB2-ED9FD6EE018D}"/>
              </a:ext>
            </a:extLst>
          </p:cNvPr>
          <p:cNvSpPr>
            <a:spLocks noGrp="1" noChangeArrowheads="1"/>
          </p:cNvSpPr>
          <p:nvPr>
            <p:ph type="body" idx="1"/>
          </p:nvPr>
        </p:nvSpPr>
        <p:spPr>
          <a:xfrm>
            <a:off x="654107" y="928141"/>
            <a:ext cx="10558376" cy="5420107"/>
          </a:xfrm>
          <a:noFill/>
        </p:spPr>
        <p:txBody>
          <a:bodyPr>
            <a:normAutofit/>
          </a:bodyPr>
          <a:lstStyle/>
          <a:p>
            <a:r>
              <a:rPr lang="en-US" altLang="zh-CN" sz="2400" dirty="0"/>
              <a:t>Step5</a:t>
            </a:r>
            <a:r>
              <a:rPr lang="zh-CN" altLang="en-US" sz="2400" dirty="0"/>
              <a:t> 完成“第一级分解”：</a:t>
            </a:r>
          </a:p>
        </p:txBody>
      </p:sp>
      <p:graphicFrame>
        <p:nvGraphicFramePr>
          <p:cNvPr id="6" name="内容占位符 7">
            <a:extLst>
              <a:ext uri="{FF2B5EF4-FFF2-40B4-BE49-F238E27FC236}">
                <a16:creationId xmlns:a16="http://schemas.microsoft.com/office/drawing/2014/main" id="{4B69467A-722C-264B-9EC8-D56F80DDD7BC}"/>
              </a:ext>
            </a:extLst>
          </p:cNvPr>
          <p:cNvGraphicFramePr>
            <a:graphicFrameLocks noChangeAspect="1"/>
          </p:cNvGraphicFramePr>
          <p:nvPr>
            <p:extLst>
              <p:ext uri="{D42A27DB-BD31-4B8C-83A1-F6EECF244321}">
                <p14:modId xmlns:p14="http://schemas.microsoft.com/office/powerpoint/2010/main" val="2653520720"/>
              </p:ext>
            </p:extLst>
          </p:nvPr>
        </p:nvGraphicFramePr>
        <p:xfrm>
          <a:off x="2515109" y="1049775"/>
          <a:ext cx="7161781" cy="5176837"/>
        </p:xfrm>
        <a:graphic>
          <a:graphicData uri="http://schemas.openxmlformats.org/presentationml/2006/ole">
            <mc:AlternateContent xmlns:mc="http://schemas.openxmlformats.org/markup-compatibility/2006">
              <mc:Choice xmlns:v="urn:schemas-microsoft-com:vml" Requires="v">
                <p:oleObj spid="_x0000_s156703" name="Visio" r:id="rId3" imgW="8110229" imgH="5862249" progId="Visio.Drawing.15">
                  <p:embed/>
                </p:oleObj>
              </mc:Choice>
              <mc:Fallback>
                <p:oleObj name="Visio" r:id="rId3" imgW="8110229" imgH="5862249" progId="Visio.Drawing.15">
                  <p:embed/>
                  <p:pic>
                    <p:nvPicPr>
                      <p:cNvPr id="8" name="内容占位符 7">
                        <a:extLst>
                          <a:ext uri="{FF2B5EF4-FFF2-40B4-BE49-F238E27FC236}">
                            <a16:creationId xmlns:a16="http://schemas.microsoft.com/office/drawing/2014/main" id="{63A24F34-85D1-416B-8968-560AC789EC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109" y="1049775"/>
                        <a:ext cx="7161781" cy="5176837"/>
                      </a:xfrm>
                      <a:prstGeom prst="rect">
                        <a:avLst/>
                      </a:prstGeom>
                      <a:noFill/>
                    </p:spPr>
                  </p:pic>
                </p:oleObj>
              </mc:Fallback>
            </mc:AlternateContent>
          </a:graphicData>
        </a:graphic>
      </p:graphicFrame>
      <p:sp>
        <p:nvSpPr>
          <p:cNvPr id="2" name="页脚占位符 1">
            <a:extLst>
              <a:ext uri="{FF2B5EF4-FFF2-40B4-BE49-F238E27FC236}">
                <a16:creationId xmlns:a16="http://schemas.microsoft.com/office/drawing/2014/main" id="{6C191ED7-0ED6-E548-A9BC-9059554572B0}"/>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B0A88AC7-20E9-C14E-8894-3888A6ACBCA1}"/>
              </a:ext>
            </a:extLst>
          </p:cNvPr>
          <p:cNvSpPr>
            <a:spLocks noGrp="1"/>
          </p:cNvSpPr>
          <p:nvPr>
            <p:ph type="sldNum" sz="quarter" idx="12"/>
          </p:nvPr>
        </p:nvSpPr>
        <p:spPr/>
        <p:txBody>
          <a:bodyPr/>
          <a:lstStyle/>
          <a:p>
            <a:fld id="{5B3F3CCD-5AE8-4BDA-99FD-25BB3DCCC447}" type="slidenum">
              <a:rPr lang="zh-CN" altLang="en-US" smtClean="0"/>
              <a:t>75</a:t>
            </a:fld>
            <a:endParaRPr lang="zh-CN" altLang="en-US"/>
          </a:p>
        </p:txBody>
      </p:sp>
    </p:spTree>
    <p:extLst>
      <p:ext uri="{BB962C8B-B14F-4D97-AF65-F5344CB8AC3E}">
        <p14:creationId xmlns:p14="http://schemas.microsoft.com/office/powerpoint/2010/main" val="4637232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a:extLst>
              <a:ext uri="{FF2B5EF4-FFF2-40B4-BE49-F238E27FC236}">
                <a16:creationId xmlns:a16="http://schemas.microsoft.com/office/drawing/2014/main" id="{7EFD3551-9084-7F4D-B8DD-026F66EE9C52}"/>
              </a:ext>
            </a:extLst>
          </p:cNvPr>
          <p:cNvSpPr>
            <a:spLocks noGrp="1" noChangeArrowheads="1"/>
          </p:cNvSpPr>
          <p:nvPr>
            <p:ph type="title"/>
          </p:nvPr>
        </p:nvSpPr>
        <p:spPr>
          <a:xfrm>
            <a:off x="654107" y="77734"/>
            <a:ext cx="7793037" cy="765175"/>
          </a:xfrm>
        </p:spPr>
        <p:txBody>
          <a:bodyPr/>
          <a:lstStyle/>
          <a:p>
            <a:pPr eaLnBrk="1" hangingPunct="1"/>
            <a:r>
              <a:rPr lang="zh-CN" altLang="en-US" dirty="0"/>
              <a:t>例：汽车数字仪表板的设计</a:t>
            </a:r>
          </a:p>
        </p:txBody>
      </p:sp>
      <p:sp>
        <p:nvSpPr>
          <p:cNvPr id="90116" name="Rectangle 3">
            <a:extLst>
              <a:ext uri="{FF2B5EF4-FFF2-40B4-BE49-F238E27FC236}">
                <a16:creationId xmlns:a16="http://schemas.microsoft.com/office/drawing/2014/main" id="{6E35022E-12CE-5C45-ABB2-ED9FD6EE018D}"/>
              </a:ext>
            </a:extLst>
          </p:cNvPr>
          <p:cNvSpPr>
            <a:spLocks noGrp="1" noChangeArrowheads="1"/>
          </p:cNvSpPr>
          <p:nvPr>
            <p:ph type="body" idx="1"/>
          </p:nvPr>
        </p:nvSpPr>
        <p:spPr>
          <a:xfrm>
            <a:off x="654107" y="928141"/>
            <a:ext cx="10558376" cy="5420107"/>
          </a:xfrm>
          <a:noFill/>
        </p:spPr>
        <p:txBody>
          <a:bodyPr>
            <a:normAutofit/>
          </a:bodyPr>
          <a:lstStyle/>
          <a:p>
            <a:r>
              <a:rPr lang="en-US" altLang="zh-CN" sz="2400" dirty="0"/>
              <a:t>Step5</a:t>
            </a:r>
            <a:r>
              <a:rPr lang="zh-CN" altLang="en-US" sz="2400" dirty="0"/>
              <a:t> 完成“第一级分解”：</a:t>
            </a:r>
          </a:p>
        </p:txBody>
      </p:sp>
      <p:graphicFrame>
        <p:nvGraphicFramePr>
          <p:cNvPr id="7" name="内容占位符 7">
            <a:extLst>
              <a:ext uri="{FF2B5EF4-FFF2-40B4-BE49-F238E27FC236}">
                <a16:creationId xmlns:a16="http://schemas.microsoft.com/office/drawing/2014/main" id="{43538E5D-5769-124E-B954-8BC439FE27D0}"/>
              </a:ext>
            </a:extLst>
          </p:cNvPr>
          <p:cNvGraphicFramePr>
            <a:graphicFrameLocks noChangeAspect="1"/>
          </p:cNvGraphicFramePr>
          <p:nvPr>
            <p:extLst>
              <p:ext uri="{D42A27DB-BD31-4B8C-83A1-F6EECF244321}">
                <p14:modId xmlns:p14="http://schemas.microsoft.com/office/powerpoint/2010/main" val="3156181703"/>
              </p:ext>
            </p:extLst>
          </p:nvPr>
        </p:nvGraphicFramePr>
        <p:xfrm>
          <a:off x="3132137" y="2051844"/>
          <a:ext cx="5815013" cy="3000375"/>
        </p:xfrm>
        <a:graphic>
          <a:graphicData uri="http://schemas.openxmlformats.org/presentationml/2006/ole">
            <mc:AlternateContent xmlns:mc="http://schemas.openxmlformats.org/markup-compatibility/2006">
              <mc:Choice xmlns:v="urn:schemas-microsoft-com:vml" Requires="v">
                <p:oleObj spid="_x0000_s157727" r:id="rId3" imgW="5814964" imgH="3000375" progId="Visio.Drawing.15">
                  <p:embed/>
                </p:oleObj>
              </mc:Choice>
              <mc:Fallback>
                <p:oleObj r:id="rId3" imgW="5814964" imgH="3000375" progId="Visio.Drawing.15">
                  <p:embed/>
                  <p:pic>
                    <p:nvPicPr>
                      <p:cNvPr id="8" name="内容占位符 7">
                        <a:extLst>
                          <a:ext uri="{FF2B5EF4-FFF2-40B4-BE49-F238E27FC236}">
                            <a16:creationId xmlns:a16="http://schemas.microsoft.com/office/drawing/2014/main" id="{C909DAA1-D027-4A9D-B9D6-65B77969E3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7" y="2051844"/>
                        <a:ext cx="5815013" cy="3000375"/>
                      </a:xfrm>
                      <a:prstGeom prst="rect">
                        <a:avLst/>
                      </a:prstGeom>
                      <a:noFill/>
                    </p:spPr>
                  </p:pic>
                </p:oleObj>
              </mc:Fallback>
            </mc:AlternateContent>
          </a:graphicData>
        </a:graphic>
      </p:graphicFrame>
      <p:sp>
        <p:nvSpPr>
          <p:cNvPr id="2" name="页脚占位符 1">
            <a:extLst>
              <a:ext uri="{FF2B5EF4-FFF2-40B4-BE49-F238E27FC236}">
                <a16:creationId xmlns:a16="http://schemas.microsoft.com/office/drawing/2014/main" id="{EAB08DDF-C8EF-6446-A1FE-5EC85382C34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7767388C-F726-4D4E-9E85-7A5FD0F0AD1C}"/>
              </a:ext>
            </a:extLst>
          </p:cNvPr>
          <p:cNvSpPr>
            <a:spLocks noGrp="1"/>
          </p:cNvSpPr>
          <p:nvPr>
            <p:ph type="sldNum" sz="quarter" idx="12"/>
          </p:nvPr>
        </p:nvSpPr>
        <p:spPr/>
        <p:txBody>
          <a:bodyPr/>
          <a:lstStyle/>
          <a:p>
            <a:fld id="{5B3F3CCD-5AE8-4BDA-99FD-25BB3DCCC447}" type="slidenum">
              <a:rPr lang="zh-CN" altLang="en-US" smtClean="0"/>
              <a:t>76</a:t>
            </a:fld>
            <a:endParaRPr lang="zh-CN" altLang="en-US"/>
          </a:p>
        </p:txBody>
      </p:sp>
    </p:spTree>
    <p:extLst>
      <p:ext uri="{BB962C8B-B14F-4D97-AF65-F5344CB8AC3E}">
        <p14:creationId xmlns:p14="http://schemas.microsoft.com/office/powerpoint/2010/main" val="42465453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a:extLst>
              <a:ext uri="{FF2B5EF4-FFF2-40B4-BE49-F238E27FC236}">
                <a16:creationId xmlns:a16="http://schemas.microsoft.com/office/drawing/2014/main" id="{7EFD3551-9084-7F4D-B8DD-026F66EE9C52}"/>
              </a:ext>
            </a:extLst>
          </p:cNvPr>
          <p:cNvSpPr>
            <a:spLocks noGrp="1" noChangeArrowheads="1"/>
          </p:cNvSpPr>
          <p:nvPr>
            <p:ph type="title"/>
          </p:nvPr>
        </p:nvSpPr>
        <p:spPr>
          <a:xfrm>
            <a:off x="654107" y="77734"/>
            <a:ext cx="7793037" cy="765175"/>
          </a:xfrm>
        </p:spPr>
        <p:txBody>
          <a:bodyPr/>
          <a:lstStyle/>
          <a:p>
            <a:pPr eaLnBrk="1" hangingPunct="1"/>
            <a:r>
              <a:rPr lang="zh-CN" altLang="en-US" dirty="0"/>
              <a:t>例：汽车数字仪表板的设计</a:t>
            </a:r>
          </a:p>
        </p:txBody>
      </p:sp>
      <p:sp>
        <p:nvSpPr>
          <p:cNvPr id="90116" name="Rectangle 3">
            <a:extLst>
              <a:ext uri="{FF2B5EF4-FFF2-40B4-BE49-F238E27FC236}">
                <a16:creationId xmlns:a16="http://schemas.microsoft.com/office/drawing/2014/main" id="{6E35022E-12CE-5C45-ABB2-ED9FD6EE018D}"/>
              </a:ext>
            </a:extLst>
          </p:cNvPr>
          <p:cNvSpPr>
            <a:spLocks noGrp="1" noChangeArrowheads="1"/>
          </p:cNvSpPr>
          <p:nvPr>
            <p:ph type="body" idx="1"/>
          </p:nvPr>
        </p:nvSpPr>
        <p:spPr>
          <a:xfrm>
            <a:off x="654107" y="928141"/>
            <a:ext cx="10558376" cy="5420107"/>
          </a:xfrm>
          <a:noFill/>
        </p:spPr>
        <p:txBody>
          <a:bodyPr>
            <a:normAutofit/>
          </a:bodyPr>
          <a:lstStyle/>
          <a:p>
            <a:r>
              <a:rPr lang="en-US" altLang="zh-CN" sz="2400" dirty="0"/>
              <a:t>Step6</a:t>
            </a:r>
            <a:r>
              <a:rPr lang="zh-CN" altLang="en-US" sz="2400" dirty="0"/>
              <a:t> 完成“第二级分解”：</a:t>
            </a:r>
            <a:endParaRPr lang="en-US" altLang="zh-CN" sz="2400" dirty="0"/>
          </a:p>
          <a:p>
            <a:r>
              <a:rPr lang="zh-CN" altLang="en-US" sz="2400" dirty="0"/>
              <a:t>将</a:t>
            </a:r>
            <a:r>
              <a:rPr lang="en-US" altLang="zh-CN" sz="2400" dirty="0"/>
              <a:t>DFD</a:t>
            </a:r>
            <a:r>
              <a:rPr lang="zh-CN" altLang="en-US" sz="2400" dirty="0"/>
              <a:t>中的每个处理映射成软件结构中一个适当的模块。</a:t>
            </a:r>
          </a:p>
          <a:p>
            <a:r>
              <a:rPr lang="zh-CN" altLang="en-US" sz="2400" dirty="0"/>
              <a:t>分解方法：</a:t>
            </a:r>
          </a:p>
          <a:p>
            <a:pPr marL="635635" lvl="1" indent="-342900"/>
            <a:r>
              <a:rPr lang="zh-CN" altLang="en-US" sz="2200" dirty="0"/>
              <a:t>从变换中心边界开始沿着输入通路向外移动，把输入通路中每个处理映射成</a:t>
            </a:r>
            <a:r>
              <a:rPr lang="zh-CN" altLang="en-US" sz="2200" dirty="0">
                <a:solidFill>
                  <a:schemeClr val="hlink"/>
                </a:solidFill>
              </a:rPr>
              <a:t>输入模块</a:t>
            </a:r>
            <a:r>
              <a:rPr lang="zh-CN" altLang="en-US" sz="2200" dirty="0"/>
              <a:t>控制的一个低层模块</a:t>
            </a:r>
          </a:p>
          <a:p>
            <a:pPr marL="635635" lvl="1" indent="-342900"/>
            <a:r>
              <a:rPr lang="zh-CN" altLang="en-US" sz="2200" dirty="0"/>
              <a:t>沿着输出通路向外移动，把输出通路中每个处理映射成直接或间接受</a:t>
            </a:r>
            <a:r>
              <a:rPr lang="zh-CN" altLang="en-US" sz="2200" dirty="0">
                <a:solidFill>
                  <a:schemeClr val="hlink"/>
                </a:solidFill>
              </a:rPr>
              <a:t>输出模块</a:t>
            </a:r>
            <a:r>
              <a:rPr lang="zh-CN" altLang="en-US" sz="2200" dirty="0"/>
              <a:t>控制的一个低层模块</a:t>
            </a:r>
          </a:p>
          <a:p>
            <a:pPr marL="635635" lvl="1" indent="-342900"/>
            <a:r>
              <a:rPr lang="zh-CN" altLang="en-US" sz="2200" dirty="0"/>
              <a:t>把变换中心内每个处理映射成受</a:t>
            </a:r>
            <a:r>
              <a:rPr lang="zh-CN" altLang="en-US" sz="2200" dirty="0">
                <a:solidFill>
                  <a:schemeClr val="hlink"/>
                </a:solidFill>
              </a:rPr>
              <a:t>变换模块</a:t>
            </a:r>
            <a:r>
              <a:rPr lang="zh-CN" altLang="en-US" sz="2200" dirty="0"/>
              <a:t>控制的一个模块</a:t>
            </a:r>
          </a:p>
          <a:p>
            <a:endParaRPr lang="zh-CN" altLang="en-US" sz="2400" dirty="0"/>
          </a:p>
          <a:p>
            <a:endParaRPr lang="zh-CN" altLang="en-US" sz="2400" dirty="0"/>
          </a:p>
        </p:txBody>
      </p:sp>
      <p:sp>
        <p:nvSpPr>
          <p:cNvPr id="2" name="页脚占位符 1">
            <a:extLst>
              <a:ext uri="{FF2B5EF4-FFF2-40B4-BE49-F238E27FC236}">
                <a16:creationId xmlns:a16="http://schemas.microsoft.com/office/drawing/2014/main" id="{2BF0F502-0903-E44A-A4C3-2DD93A094A2B}"/>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8CC31AE8-7157-E043-894C-2A8941442A6D}"/>
              </a:ext>
            </a:extLst>
          </p:cNvPr>
          <p:cNvSpPr>
            <a:spLocks noGrp="1"/>
          </p:cNvSpPr>
          <p:nvPr>
            <p:ph type="sldNum" sz="quarter" idx="12"/>
          </p:nvPr>
        </p:nvSpPr>
        <p:spPr/>
        <p:txBody>
          <a:bodyPr/>
          <a:lstStyle/>
          <a:p>
            <a:fld id="{5B3F3CCD-5AE8-4BDA-99FD-25BB3DCCC447}" type="slidenum">
              <a:rPr lang="zh-CN" altLang="en-US" smtClean="0"/>
              <a:t>77</a:t>
            </a:fld>
            <a:endParaRPr lang="zh-CN" altLang="en-US"/>
          </a:p>
        </p:txBody>
      </p:sp>
    </p:spTree>
    <p:extLst>
      <p:ext uri="{BB962C8B-B14F-4D97-AF65-F5344CB8AC3E}">
        <p14:creationId xmlns:p14="http://schemas.microsoft.com/office/powerpoint/2010/main" val="26059567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a:extLst>
              <a:ext uri="{FF2B5EF4-FFF2-40B4-BE49-F238E27FC236}">
                <a16:creationId xmlns:a16="http://schemas.microsoft.com/office/drawing/2014/main" id="{7EFD3551-9084-7F4D-B8DD-026F66EE9C52}"/>
              </a:ext>
            </a:extLst>
          </p:cNvPr>
          <p:cNvSpPr>
            <a:spLocks noGrp="1" noChangeArrowheads="1"/>
          </p:cNvSpPr>
          <p:nvPr>
            <p:ph type="title"/>
          </p:nvPr>
        </p:nvSpPr>
        <p:spPr>
          <a:xfrm>
            <a:off x="654107" y="77734"/>
            <a:ext cx="7793037" cy="765175"/>
          </a:xfrm>
        </p:spPr>
        <p:txBody>
          <a:bodyPr/>
          <a:lstStyle/>
          <a:p>
            <a:pPr eaLnBrk="1" hangingPunct="1"/>
            <a:r>
              <a:rPr lang="zh-CN" altLang="en-US" dirty="0"/>
              <a:t>例：汽车数字仪表板的设计</a:t>
            </a:r>
          </a:p>
        </p:txBody>
      </p:sp>
      <p:sp>
        <p:nvSpPr>
          <p:cNvPr id="90116" name="Rectangle 3">
            <a:extLst>
              <a:ext uri="{FF2B5EF4-FFF2-40B4-BE49-F238E27FC236}">
                <a16:creationId xmlns:a16="http://schemas.microsoft.com/office/drawing/2014/main" id="{6E35022E-12CE-5C45-ABB2-ED9FD6EE018D}"/>
              </a:ext>
            </a:extLst>
          </p:cNvPr>
          <p:cNvSpPr>
            <a:spLocks noGrp="1" noChangeArrowheads="1"/>
          </p:cNvSpPr>
          <p:nvPr>
            <p:ph type="body" idx="1"/>
          </p:nvPr>
        </p:nvSpPr>
        <p:spPr>
          <a:xfrm>
            <a:off x="654107" y="928141"/>
            <a:ext cx="10558376" cy="5420107"/>
          </a:xfrm>
          <a:noFill/>
        </p:spPr>
        <p:txBody>
          <a:bodyPr>
            <a:normAutofit/>
          </a:bodyPr>
          <a:lstStyle/>
          <a:p>
            <a:r>
              <a:rPr lang="en-US" altLang="zh-CN" sz="2400" dirty="0"/>
              <a:t>Step6</a:t>
            </a:r>
            <a:r>
              <a:rPr lang="zh-CN" altLang="en-US" sz="2400" dirty="0"/>
              <a:t> 完成“第二级分解”：输入模块</a:t>
            </a:r>
            <a:endParaRPr lang="en-US" altLang="zh-CN" sz="2400" dirty="0"/>
          </a:p>
          <a:p>
            <a:endParaRPr lang="zh-CN" altLang="en-US" sz="2400" dirty="0"/>
          </a:p>
          <a:p>
            <a:endParaRPr lang="zh-CN" altLang="en-US" sz="2400" dirty="0"/>
          </a:p>
        </p:txBody>
      </p:sp>
      <p:graphicFrame>
        <p:nvGraphicFramePr>
          <p:cNvPr id="5" name="内容占位符 7">
            <a:extLst>
              <a:ext uri="{FF2B5EF4-FFF2-40B4-BE49-F238E27FC236}">
                <a16:creationId xmlns:a16="http://schemas.microsoft.com/office/drawing/2014/main" id="{79BFC219-5C4C-4A4F-833D-1E508B14454D}"/>
              </a:ext>
            </a:extLst>
          </p:cNvPr>
          <p:cNvGraphicFramePr>
            <a:graphicFrameLocks noChangeAspect="1"/>
          </p:cNvGraphicFramePr>
          <p:nvPr>
            <p:extLst>
              <p:ext uri="{D42A27DB-BD31-4B8C-83A1-F6EECF244321}">
                <p14:modId xmlns:p14="http://schemas.microsoft.com/office/powerpoint/2010/main" val="368978354"/>
              </p:ext>
            </p:extLst>
          </p:nvPr>
        </p:nvGraphicFramePr>
        <p:xfrm>
          <a:off x="2391569" y="1556544"/>
          <a:ext cx="7296150" cy="3990975"/>
        </p:xfrm>
        <a:graphic>
          <a:graphicData uri="http://schemas.openxmlformats.org/presentationml/2006/ole">
            <mc:AlternateContent xmlns:mc="http://schemas.openxmlformats.org/markup-compatibility/2006">
              <mc:Choice xmlns:v="urn:schemas-microsoft-com:vml" Requires="v">
                <p:oleObj spid="_x0000_s159776" r:id="rId3" imgW="7296245" imgH="3990864" progId="Visio.Drawing.15">
                  <p:embed/>
                </p:oleObj>
              </mc:Choice>
              <mc:Fallback>
                <p:oleObj r:id="rId3" imgW="7296245" imgH="3990864" progId="Visio.Drawing.15">
                  <p:embed/>
                  <p:pic>
                    <p:nvPicPr>
                      <p:cNvPr id="8" name="内容占位符 7">
                        <a:extLst>
                          <a:ext uri="{FF2B5EF4-FFF2-40B4-BE49-F238E27FC236}">
                            <a16:creationId xmlns:a16="http://schemas.microsoft.com/office/drawing/2014/main" id="{4F7DE320-2623-4B38-9E77-A80691A4B0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1569" y="1556544"/>
                        <a:ext cx="7296150" cy="3990975"/>
                      </a:xfrm>
                      <a:prstGeom prst="rect">
                        <a:avLst/>
                      </a:prstGeom>
                      <a:noFill/>
                    </p:spPr>
                  </p:pic>
                </p:oleObj>
              </mc:Fallback>
            </mc:AlternateContent>
          </a:graphicData>
        </a:graphic>
      </p:graphicFrame>
      <p:sp>
        <p:nvSpPr>
          <p:cNvPr id="2" name="页脚占位符 1">
            <a:extLst>
              <a:ext uri="{FF2B5EF4-FFF2-40B4-BE49-F238E27FC236}">
                <a16:creationId xmlns:a16="http://schemas.microsoft.com/office/drawing/2014/main" id="{F66C88D3-8293-3747-B171-4B09D027E5EF}"/>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92B1166E-994F-4448-A659-AE8000FC02EE}"/>
              </a:ext>
            </a:extLst>
          </p:cNvPr>
          <p:cNvSpPr>
            <a:spLocks noGrp="1"/>
          </p:cNvSpPr>
          <p:nvPr>
            <p:ph type="sldNum" sz="quarter" idx="12"/>
          </p:nvPr>
        </p:nvSpPr>
        <p:spPr/>
        <p:txBody>
          <a:bodyPr/>
          <a:lstStyle/>
          <a:p>
            <a:fld id="{5B3F3CCD-5AE8-4BDA-99FD-25BB3DCCC447}" type="slidenum">
              <a:rPr lang="zh-CN" altLang="en-US" smtClean="0"/>
              <a:t>78</a:t>
            </a:fld>
            <a:endParaRPr lang="zh-CN" altLang="en-US"/>
          </a:p>
        </p:txBody>
      </p:sp>
    </p:spTree>
    <p:extLst>
      <p:ext uri="{BB962C8B-B14F-4D97-AF65-F5344CB8AC3E}">
        <p14:creationId xmlns:p14="http://schemas.microsoft.com/office/powerpoint/2010/main" val="36315473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a:extLst>
              <a:ext uri="{FF2B5EF4-FFF2-40B4-BE49-F238E27FC236}">
                <a16:creationId xmlns:a16="http://schemas.microsoft.com/office/drawing/2014/main" id="{7EFD3551-9084-7F4D-B8DD-026F66EE9C52}"/>
              </a:ext>
            </a:extLst>
          </p:cNvPr>
          <p:cNvSpPr>
            <a:spLocks noGrp="1" noChangeArrowheads="1"/>
          </p:cNvSpPr>
          <p:nvPr>
            <p:ph type="title"/>
          </p:nvPr>
        </p:nvSpPr>
        <p:spPr>
          <a:xfrm>
            <a:off x="654107" y="77734"/>
            <a:ext cx="7793037" cy="765175"/>
          </a:xfrm>
        </p:spPr>
        <p:txBody>
          <a:bodyPr/>
          <a:lstStyle/>
          <a:p>
            <a:pPr eaLnBrk="1" hangingPunct="1"/>
            <a:r>
              <a:rPr lang="zh-CN" altLang="en-US" dirty="0"/>
              <a:t>例：汽车数字仪表板的设计</a:t>
            </a:r>
          </a:p>
        </p:txBody>
      </p:sp>
      <p:sp>
        <p:nvSpPr>
          <p:cNvPr id="90116" name="Rectangle 3">
            <a:extLst>
              <a:ext uri="{FF2B5EF4-FFF2-40B4-BE49-F238E27FC236}">
                <a16:creationId xmlns:a16="http://schemas.microsoft.com/office/drawing/2014/main" id="{6E35022E-12CE-5C45-ABB2-ED9FD6EE018D}"/>
              </a:ext>
            </a:extLst>
          </p:cNvPr>
          <p:cNvSpPr>
            <a:spLocks noGrp="1" noChangeArrowheads="1"/>
          </p:cNvSpPr>
          <p:nvPr>
            <p:ph type="body" idx="1"/>
          </p:nvPr>
        </p:nvSpPr>
        <p:spPr>
          <a:xfrm>
            <a:off x="654107" y="928141"/>
            <a:ext cx="10558376" cy="5420107"/>
          </a:xfrm>
          <a:noFill/>
        </p:spPr>
        <p:txBody>
          <a:bodyPr>
            <a:normAutofit/>
          </a:bodyPr>
          <a:lstStyle/>
          <a:p>
            <a:r>
              <a:rPr lang="en-US" altLang="zh-CN" sz="2400" dirty="0"/>
              <a:t>Step6</a:t>
            </a:r>
            <a:r>
              <a:rPr lang="zh-CN" altLang="en-US" sz="2400" dirty="0"/>
              <a:t> 完成“第二级分解”：输出模块</a:t>
            </a:r>
            <a:endParaRPr lang="en-US" altLang="zh-CN" sz="2400" dirty="0"/>
          </a:p>
          <a:p>
            <a:endParaRPr lang="zh-CN" altLang="en-US" sz="2400" dirty="0"/>
          </a:p>
          <a:p>
            <a:endParaRPr lang="zh-CN" altLang="en-US" sz="2400" dirty="0"/>
          </a:p>
        </p:txBody>
      </p:sp>
      <p:graphicFrame>
        <p:nvGraphicFramePr>
          <p:cNvPr id="6" name="内容占位符 13">
            <a:extLst>
              <a:ext uri="{FF2B5EF4-FFF2-40B4-BE49-F238E27FC236}">
                <a16:creationId xmlns:a16="http://schemas.microsoft.com/office/drawing/2014/main" id="{FAACF0B3-52DD-134D-8E4E-258B285C9288}"/>
              </a:ext>
            </a:extLst>
          </p:cNvPr>
          <p:cNvGraphicFramePr>
            <a:graphicFrameLocks noChangeAspect="1"/>
          </p:cNvGraphicFramePr>
          <p:nvPr>
            <p:extLst>
              <p:ext uri="{D42A27DB-BD31-4B8C-83A1-F6EECF244321}">
                <p14:modId xmlns:p14="http://schemas.microsoft.com/office/powerpoint/2010/main" val="1478341725"/>
              </p:ext>
            </p:extLst>
          </p:nvPr>
        </p:nvGraphicFramePr>
        <p:xfrm>
          <a:off x="2791619" y="1566069"/>
          <a:ext cx="6496050" cy="3971925"/>
        </p:xfrm>
        <a:graphic>
          <a:graphicData uri="http://schemas.openxmlformats.org/presentationml/2006/ole">
            <mc:AlternateContent xmlns:mc="http://schemas.openxmlformats.org/markup-compatibility/2006">
              <mc:Choice xmlns:v="urn:schemas-microsoft-com:vml" Requires="v">
                <p:oleObj spid="_x0000_s160800" r:id="rId3" imgW="6495926" imgH="3971905" progId="Visio.Drawing.15">
                  <p:embed/>
                </p:oleObj>
              </mc:Choice>
              <mc:Fallback>
                <p:oleObj r:id="rId3" imgW="6495926" imgH="3971905" progId="Visio.Drawing.15">
                  <p:embed/>
                  <p:pic>
                    <p:nvPicPr>
                      <p:cNvPr id="14" name="内容占位符 13">
                        <a:extLst>
                          <a:ext uri="{FF2B5EF4-FFF2-40B4-BE49-F238E27FC236}">
                            <a16:creationId xmlns:a16="http://schemas.microsoft.com/office/drawing/2014/main" id="{BF5507C7-EC38-4B7B-B5F3-BD2931FB79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1619" y="1566069"/>
                        <a:ext cx="6496050" cy="3971925"/>
                      </a:xfrm>
                      <a:prstGeom prst="rect">
                        <a:avLst/>
                      </a:prstGeom>
                      <a:noFill/>
                    </p:spPr>
                  </p:pic>
                </p:oleObj>
              </mc:Fallback>
            </mc:AlternateContent>
          </a:graphicData>
        </a:graphic>
      </p:graphicFrame>
      <p:sp>
        <p:nvSpPr>
          <p:cNvPr id="2" name="页脚占位符 1">
            <a:extLst>
              <a:ext uri="{FF2B5EF4-FFF2-40B4-BE49-F238E27FC236}">
                <a16:creationId xmlns:a16="http://schemas.microsoft.com/office/drawing/2014/main" id="{4CB717AC-2394-6044-85DB-FDCBA06989E0}"/>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27A7CABA-5D86-E14A-9FD5-A552D7FEC617}"/>
              </a:ext>
            </a:extLst>
          </p:cNvPr>
          <p:cNvSpPr>
            <a:spLocks noGrp="1"/>
          </p:cNvSpPr>
          <p:nvPr>
            <p:ph type="sldNum" sz="quarter" idx="12"/>
          </p:nvPr>
        </p:nvSpPr>
        <p:spPr/>
        <p:txBody>
          <a:bodyPr/>
          <a:lstStyle/>
          <a:p>
            <a:fld id="{5B3F3CCD-5AE8-4BDA-99FD-25BB3DCCC447}" type="slidenum">
              <a:rPr lang="zh-CN" altLang="en-US" smtClean="0"/>
              <a:t>79</a:t>
            </a:fld>
            <a:endParaRPr lang="zh-CN" altLang="en-US"/>
          </a:p>
        </p:txBody>
      </p:sp>
    </p:spTree>
    <p:extLst>
      <p:ext uri="{BB962C8B-B14F-4D97-AF65-F5344CB8AC3E}">
        <p14:creationId xmlns:p14="http://schemas.microsoft.com/office/powerpoint/2010/main" val="1317204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a:extLst>
              <a:ext uri="{FF2B5EF4-FFF2-40B4-BE49-F238E27FC236}">
                <a16:creationId xmlns:a16="http://schemas.microsoft.com/office/drawing/2014/main" id="{704A6FDE-8694-6741-98AE-6F097D44F960}"/>
              </a:ext>
            </a:extLst>
          </p:cNvPr>
          <p:cNvSpPr>
            <a:spLocks noGrp="1" noChangeArrowheads="1"/>
          </p:cNvSpPr>
          <p:nvPr>
            <p:ph type="title"/>
          </p:nvPr>
        </p:nvSpPr>
        <p:spPr>
          <a:xfrm>
            <a:off x="670236" y="102219"/>
            <a:ext cx="8258175" cy="762000"/>
          </a:xfrm>
        </p:spPr>
        <p:txBody>
          <a:bodyPr/>
          <a:lstStyle/>
          <a:p>
            <a:pPr eaLnBrk="1" hangingPunct="1"/>
            <a:r>
              <a:rPr lang="zh-CN" altLang="en-US" dirty="0">
                <a:latin typeface="楷体_GB2312" pitchFamily="49" charset="-122"/>
              </a:rPr>
              <a:t>结构化设计与结构化分析的关系</a:t>
            </a:r>
            <a:endParaRPr lang="zh-CN" altLang="en-US" dirty="0"/>
          </a:p>
        </p:txBody>
      </p:sp>
      <p:sp>
        <p:nvSpPr>
          <p:cNvPr id="14340" name="Rectangle 3">
            <a:extLst>
              <a:ext uri="{FF2B5EF4-FFF2-40B4-BE49-F238E27FC236}">
                <a16:creationId xmlns:a16="http://schemas.microsoft.com/office/drawing/2014/main" id="{241DFBBB-1594-AD41-BED6-084155CD7DD6}"/>
              </a:ext>
            </a:extLst>
          </p:cNvPr>
          <p:cNvSpPr>
            <a:spLocks noGrp="1" noChangeArrowheads="1"/>
          </p:cNvSpPr>
          <p:nvPr>
            <p:ph type="body" idx="1"/>
          </p:nvPr>
        </p:nvSpPr>
        <p:spPr>
          <a:xfrm>
            <a:off x="670235" y="889195"/>
            <a:ext cx="10542247" cy="5366640"/>
          </a:xfrm>
        </p:spPr>
        <p:txBody>
          <a:bodyPr>
            <a:normAutofit/>
          </a:bodyPr>
          <a:lstStyle/>
          <a:p>
            <a:pPr eaLnBrk="1" hangingPunct="1"/>
            <a:r>
              <a:rPr lang="zh-CN" altLang="en-US" sz="2400" dirty="0">
                <a:latin typeface="楷体_GB2312" pitchFamily="49" charset="-122"/>
              </a:rPr>
              <a:t>分析模型中的每一个成份都提供了建立设计模型所需的信息。</a:t>
            </a:r>
          </a:p>
          <a:p>
            <a:pPr eaLnBrk="1" hangingPunct="1"/>
            <a:r>
              <a:rPr lang="zh-CN" altLang="en-US" sz="2400" dirty="0">
                <a:latin typeface="楷体_GB2312" pitchFamily="49" charset="-122"/>
              </a:rPr>
              <a:t>软件设计的信息流如下图所示。根据用数据、功能和行为模型表示的软件需求，采用某种设计方法进行数据设计、体系结构设计、接口设计和过程设计。</a:t>
            </a:r>
            <a:r>
              <a:rPr lang="zh-CN" altLang="en-US" sz="2400" dirty="0"/>
              <a:t> </a:t>
            </a:r>
          </a:p>
        </p:txBody>
      </p:sp>
      <p:graphicFrame>
        <p:nvGraphicFramePr>
          <p:cNvPr id="5" name="Object 4">
            <a:extLst>
              <a:ext uri="{FF2B5EF4-FFF2-40B4-BE49-F238E27FC236}">
                <a16:creationId xmlns:a16="http://schemas.microsoft.com/office/drawing/2014/main" id="{80ED1AA1-31E9-7747-B9E6-2F5CB7E39A8B}"/>
              </a:ext>
            </a:extLst>
          </p:cNvPr>
          <p:cNvGraphicFramePr>
            <a:graphicFrameLocks noChangeAspect="1"/>
          </p:cNvGraphicFramePr>
          <p:nvPr>
            <p:extLst>
              <p:ext uri="{D42A27DB-BD31-4B8C-83A1-F6EECF244321}">
                <p14:modId xmlns:p14="http://schemas.microsoft.com/office/powerpoint/2010/main" val="2563975993"/>
              </p:ext>
            </p:extLst>
          </p:nvPr>
        </p:nvGraphicFramePr>
        <p:xfrm>
          <a:off x="2897459" y="2236904"/>
          <a:ext cx="6263269" cy="4018931"/>
        </p:xfrm>
        <a:graphic>
          <a:graphicData uri="http://schemas.openxmlformats.org/presentationml/2006/ole">
            <mc:AlternateContent xmlns:mc="http://schemas.openxmlformats.org/markup-compatibility/2006">
              <mc:Choice xmlns:v="urn:schemas-microsoft-com:vml" Requires="v">
                <p:oleObj spid="_x0000_s131125" name="Picture2" r:id="rId3" imgW="12979400" imgH="7162800" progId="Word.Picture.8">
                  <p:embed/>
                </p:oleObj>
              </mc:Choice>
              <mc:Fallback>
                <p:oleObj name="Picture2" r:id="rId3" imgW="12979400" imgH="7162800" progId="Word.Picture.8">
                  <p:embed/>
                  <p:pic>
                    <p:nvPicPr>
                      <p:cNvPr id="1026" name="Object 4">
                        <a:extLst>
                          <a:ext uri="{FF2B5EF4-FFF2-40B4-BE49-F238E27FC236}">
                            <a16:creationId xmlns:a16="http://schemas.microsoft.com/office/drawing/2014/main" id="{4A4AF3CC-2DEE-3646-AE06-2263AD88B9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7459" y="2236904"/>
                        <a:ext cx="6263269" cy="4018931"/>
                      </a:xfrm>
                      <a:prstGeom prst="rect">
                        <a:avLst/>
                      </a:prstGeom>
                      <a:solidFill>
                        <a:schemeClr val="bg1"/>
                      </a:solidFill>
                      <a:ln>
                        <a:noFill/>
                      </a:ln>
                      <a:effectLst/>
                      <a:extLst/>
                    </p:spPr>
                  </p:pic>
                </p:oleObj>
              </mc:Fallback>
            </mc:AlternateContent>
          </a:graphicData>
        </a:graphic>
      </p:graphicFrame>
      <p:sp>
        <p:nvSpPr>
          <p:cNvPr id="2" name="灯片编号占位符 1">
            <a:extLst>
              <a:ext uri="{FF2B5EF4-FFF2-40B4-BE49-F238E27FC236}">
                <a16:creationId xmlns:a16="http://schemas.microsoft.com/office/drawing/2014/main" id="{90A62FE8-A615-384C-9678-702EB39193C6}"/>
              </a:ext>
            </a:extLst>
          </p:cNvPr>
          <p:cNvSpPr>
            <a:spLocks noGrp="1"/>
          </p:cNvSpPr>
          <p:nvPr>
            <p:ph type="sldNum" sz="quarter" idx="12"/>
          </p:nvPr>
        </p:nvSpPr>
        <p:spPr/>
        <p:txBody>
          <a:bodyPr/>
          <a:lstStyle/>
          <a:p>
            <a:fld id="{5B3F3CCD-5AE8-4BDA-99FD-25BB3DCCC447}" type="slidenum">
              <a:rPr lang="zh-CN" altLang="en-US" smtClean="0"/>
              <a:t>8</a:t>
            </a:fld>
            <a:endParaRPr lang="zh-CN" altLang="en-US"/>
          </a:p>
        </p:txBody>
      </p:sp>
      <p:sp>
        <p:nvSpPr>
          <p:cNvPr id="3" name="页脚占位符 2">
            <a:extLst>
              <a:ext uri="{FF2B5EF4-FFF2-40B4-BE49-F238E27FC236}">
                <a16:creationId xmlns:a16="http://schemas.microsoft.com/office/drawing/2014/main" id="{10E5FE74-2894-164E-9A76-72788CAE832A}"/>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33625525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a:extLst>
              <a:ext uri="{FF2B5EF4-FFF2-40B4-BE49-F238E27FC236}">
                <a16:creationId xmlns:a16="http://schemas.microsoft.com/office/drawing/2014/main" id="{7EFD3551-9084-7F4D-B8DD-026F66EE9C52}"/>
              </a:ext>
            </a:extLst>
          </p:cNvPr>
          <p:cNvSpPr>
            <a:spLocks noGrp="1" noChangeArrowheads="1"/>
          </p:cNvSpPr>
          <p:nvPr>
            <p:ph type="title"/>
          </p:nvPr>
        </p:nvSpPr>
        <p:spPr>
          <a:xfrm>
            <a:off x="654107" y="77734"/>
            <a:ext cx="7793037" cy="765175"/>
          </a:xfrm>
        </p:spPr>
        <p:txBody>
          <a:bodyPr/>
          <a:lstStyle/>
          <a:p>
            <a:pPr eaLnBrk="1" hangingPunct="1"/>
            <a:r>
              <a:rPr lang="zh-CN" altLang="en-US" dirty="0"/>
              <a:t>例：汽车数字仪表板的设计</a:t>
            </a:r>
          </a:p>
        </p:txBody>
      </p:sp>
      <p:sp>
        <p:nvSpPr>
          <p:cNvPr id="90116" name="Rectangle 3">
            <a:extLst>
              <a:ext uri="{FF2B5EF4-FFF2-40B4-BE49-F238E27FC236}">
                <a16:creationId xmlns:a16="http://schemas.microsoft.com/office/drawing/2014/main" id="{6E35022E-12CE-5C45-ABB2-ED9FD6EE018D}"/>
              </a:ext>
            </a:extLst>
          </p:cNvPr>
          <p:cNvSpPr>
            <a:spLocks noGrp="1" noChangeArrowheads="1"/>
          </p:cNvSpPr>
          <p:nvPr>
            <p:ph type="body" idx="1"/>
          </p:nvPr>
        </p:nvSpPr>
        <p:spPr>
          <a:xfrm>
            <a:off x="654107" y="928141"/>
            <a:ext cx="10558376" cy="5420107"/>
          </a:xfrm>
          <a:noFill/>
        </p:spPr>
        <p:txBody>
          <a:bodyPr>
            <a:normAutofit/>
          </a:bodyPr>
          <a:lstStyle/>
          <a:p>
            <a:r>
              <a:rPr lang="en-US" altLang="zh-CN" sz="2400" dirty="0"/>
              <a:t>Step6</a:t>
            </a:r>
            <a:r>
              <a:rPr lang="zh-CN" altLang="en-US" sz="2400" dirty="0"/>
              <a:t> 完成“第二级分解”：变换模块</a:t>
            </a:r>
            <a:endParaRPr lang="en-US" altLang="zh-CN" sz="2400" dirty="0"/>
          </a:p>
          <a:p>
            <a:endParaRPr lang="zh-CN" altLang="en-US" sz="2400" dirty="0"/>
          </a:p>
          <a:p>
            <a:endParaRPr lang="zh-CN" altLang="en-US" sz="2400" dirty="0"/>
          </a:p>
        </p:txBody>
      </p:sp>
      <p:pic>
        <p:nvPicPr>
          <p:cNvPr id="7" name="内容占位符 7">
            <a:extLst>
              <a:ext uri="{FF2B5EF4-FFF2-40B4-BE49-F238E27FC236}">
                <a16:creationId xmlns:a16="http://schemas.microsoft.com/office/drawing/2014/main" id="{8926AF21-18DD-6344-A21C-93B573E0E7C4}"/>
              </a:ext>
            </a:extLst>
          </p:cNvPr>
          <p:cNvPicPr>
            <a:picLocks noChangeAspect="1"/>
          </p:cNvPicPr>
          <p:nvPr/>
        </p:nvPicPr>
        <p:blipFill>
          <a:blip r:embed="rId2"/>
          <a:stretch>
            <a:fillRect/>
          </a:stretch>
        </p:blipFill>
        <p:spPr>
          <a:xfrm>
            <a:off x="1710531" y="2006600"/>
            <a:ext cx="8658225" cy="3090863"/>
          </a:xfrm>
          <a:prstGeom prst="rect">
            <a:avLst/>
          </a:prstGeom>
        </p:spPr>
      </p:pic>
      <p:sp>
        <p:nvSpPr>
          <p:cNvPr id="2" name="页脚占位符 1">
            <a:extLst>
              <a:ext uri="{FF2B5EF4-FFF2-40B4-BE49-F238E27FC236}">
                <a16:creationId xmlns:a16="http://schemas.microsoft.com/office/drawing/2014/main" id="{1DC8F75B-A7BF-BA42-9790-CBD6E72DE34A}"/>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A4BDAC2C-3875-6441-999F-1EE27DF1E3F3}"/>
              </a:ext>
            </a:extLst>
          </p:cNvPr>
          <p:cNvSpPr>
            <a:spLocks noGrp="1"/>
          </p:cNvSpPr>
          <p:nvPr>
            <p:ph type="sldNum" sz="quarter" idx="12"/>
          </p:nvPr>
        </p:nvSpPr>
        <p:spPr/>
        <p:txBody>
          <a:bodyPr/>
          <a:lstStyle/>
          <a:p>
            <a:fld id="{5B3F3CCD-5AE8-4BDA-99FD-25BB3DCCC447}" type="slidenum">
              <a:rPr lang="zh-CN" altLang="en-US" smtClean="0"/>
              <a:t>80</a:t>
            </a:fld>
            <a:endParaRPr lang="zh-CN" altLang="en-US"/>
          </a:p>
        </p:txBody>
      </p:sp>
    </p:spTree>
    <p:extLst>
      <p:ext uri="{BB962C8B-B14F-4D97-AF65-F5344CB8AC3E}">
        <p14:creationId xmlns:p14="http://schemas.microsoft.com/office/powerpoint/2010/main" val="1198837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a:extLst>
              <a:ext uri="{FF2B5EF4-FFF2-40B4-BE49-F238E27FC236}">
                <a16:creationId xmlns:a16="http://schemas.microsoft.com/office/drawing/2014/main" id="{7EFD3551-9084-7F4D-B8DD-026F66EE9C52}"/>
              </a:ext>
            </a:extLst>
          </p:cNvPr>
          <p:cNvSpPr>
            <a:spLocks noGrp="1" noChangeArrowheads="1"/>
          </p:cNvSpPr>
          <p:nvPr>
            <p:ph type="title"/>
          </p:nvPr>
        </p:nvSpPr>
        <p:spPr>
          <a:xfrm>
            <a:off x="654107" y="77734"/>
            <a:ext cx="7793037" cy="765175"/>
          </a:xfrm>
        </p:spPr>
        <p:txBody>
          <a:bodyPr/>
          <a:lstStyle/>
          <a:p>
            <a:pPr eaLnBrk="1" hangingPunct="1"/>
            <a:r>
              <a:rPr lang="zh-CN" altLang="en-US" dirty="0"/>
              <a:t>例：汽车数字仪表板的设计</a:t>
            </a:r>
          </a:p>
        </p:txBody>
      </p:sp>
      <p:sp>
        <p:nvSpPr>
          <p:cNvPr id="90116" name="Rectangle 3">
            <a:extLst>
              <a:ext uri="{FF2B5EF4-FFF2-40B4-BE49-F238E27FC236}">
                <a16:creationId xmlns:a16="http://schemas.microsoft.com/office/drawing/2014/main" id="{6E35022E-12CE-5C45-ABB2-ED9FD6EE018D}"/>
              </a:ext>
            </a:extLst>
          </p:cNvPr>
          <p:cNvSpPr>
            <a:spLocks noGrp="1" noChangeArrowheads="1"/>
          </p:cNvSpPr>
          <p:nvPr>
            <p:ph type="body" idx="1"/>
          </p:nvPr>
        </p:nvSpPr>
        <p:spPr>
          <a:xfrm>
            <a:off x="654107" y="928141"/>
            <a:ext cx="10558376" cy="5420107"/>
          </a:xfrm>
          <a:noFill/>
        </p:spPr>
        <p:txBody>
          <a:bodyPr>
            <a:normAutofit/>
          </a:bodyPr>
          <a:lstStyle/>
          <a:p>
            <a:r>
              <a:rPr lang="en-US" altLang="zh-CN" sz="2400" dirty="0"/>
              <a:t>Step6</a:t>
            </a:r>
            <a:r>
              <a:rPr lang="zh-CN" altLang="en-US" sz="2400" dirty="0"/>
              <a:t> 完成“第二级分解”：</a:t>
            </a:r>
            <a:endParaRPr lang="en-US" altLang="zh-CN" sz="2400" dirty="0"/>
          </a:p>
          <a:p>
            <a:endParaRPr lang="zh-CN" altLang="en-US" sz="2400" dirty="0"/>
          </a:p>
          <a:p>
            <a:endParaRPr lang="zh-CN" altLang="en-US" sz="2400" dirty="0"/>
          </a:p>
        </p:txBody>
      </p:sp>
      <p:graphicFrame>
        <p:nvGraphicFramePr>
          <p:cNvPr id="6" name="内容占位符 7">
            <a:extLst>
              <a:ext uri="{FF2B5EF4-FFF2-40B4-BE49-F238E27FC236}">
                <a16:creationId xmlns:a16="http://schemas.microsoft.com/office/drawing/2014/main" id="{24AD8327-AEF2-404D-B464-B5C9383E8019}"/>
              </a:ext>
            </a:extLst>
          </p:cNvPr>
          <p:cNvGraphicFramePr>
            <a:graphicFrameLocks noChangeAspect="1"/>
          </p:cNvGraphicFramePr>
          <p:nvPr>
            <p:extLst>
              <p:ext uri="{D42A27DB-BD31-4B8C-83A1-F6EECF244321}">
                <p14:modId xmlns:p14="http://schemas.microsoft.com/office/powerpoint/2010/main" val="1725086542"/>
              </p:ext>
            </p:extLst>
          </p:nvPr>
        </p:nvGraphicFramePr>
        <p:xfrm>
          <a:off x="1420019" y="1513681"/>
          <a:ext cx="9239250" cy="4076700"/>
        </p:xfrm>
        <a:graphic>
          <a:graphicData uri="http://schemas.openxmlformats.org/presentationml/2006/ole">
            <mc:AlternateContent xmlns:mc="http://schemas.openxmlformats.org/markup-compatibility/2006">
              <mc:Choice xmlns:v="urn:schemas-microsoft-com:vml" Requires="v">
                <p:oleObj spid="_x0000_s162847" r:id="rId3" imgW="9239126" imgH="4076531" progId="Visio.Drawing.15">
                  <p:embed/>
                </p:oleObj>
              </mc:Choice>
              <mc:Fallback>
                <p:oleObj r:id="rId3" imgW="9239126" imgH="4076531" progId="Visio.Drawing.15">
                  <p:embed/>
                  <p:pic>
                    <p:nvPicPr>
                      <p:cNvPr id="8" name="内容占位符 7">
                        <a:extLst>
                          <a:ext uri="{FF2B5EF4-FFF2-40B4-BE49-F238E27FC236}">
                            <a16:creationId xmlns:a16="http://schemas.microsoft.com/office/drawing/2014/main" id="{EF0CE93A-945C-4241-934D-BF292AB2A9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0019" y="1513681"/>
                        <a:ext cx="9239250" cy="4076700"/>
                      </a:xfrm>
                      <a:prstGeom prst="rect">
                        <a:avLst/>
                      </a:prstGeom>
                      <a:noFill/>
                    </p:spPr>
                  </p:pic>
                </p:oleObj>
              </mc:Fallback>
            </mc:AlternateContent>
          </a:graphicData>
        </a:graphic>
      </p:graphicFrame>
      <p:sp>
        <p:nvSpPr>
          <p:cNvPr id="2" name="页脚占位符 1">
            <a:extLst>
              <a:ext uri="{FF2B5EF4-FFF2-40B4-BE49-F238E27FC236}">
                <a16:creationId xmlns:a16="http://schemas.microsoft.com/office/drawing/2014/main" id="{8AD7F420-561E-B846-AB9F-0B021C9A99D6}"/>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75D2B7AE-6B2D-5648-AE1F-2E08AB01C039}"/>
              </a:ext>
            </a:extLst>
          </p:cNvPr>
          <p:cNvSpPr>
            <a:spLocks noGrp="1"/>
          </p:cNvSpPr>
          <p:nvPr>
            <p:ph type="sldNum" sz="quarter" idx="12"/>
          </p:nvPr>
        </p:nvSpPr>
        <p:spPr/>
        <p:txBody>
          <a:bodyPr/>
          <a:lstStyle/>
          <a:p>
            <a:fld id="{5B3F3CCD-5AE8-4BDA-99FD-25BB3DCCC447}" type="slidenum">
              <a:rPr lang="zh-CN" altLang="en-US" smtClean="0"/>
              <a:t>81</a:t>
            </a:fld>
            <a:endParaRPr lang="zh-CN" altLang="en-US"/>
          </a:p>
        </p:txBody>
      </p:sp>
    </p:spTree>
    <p:extLst>
      <p:ext uri="{BB962C8B-B14F-4D97-AF65-F5344CB8AC3E}">
        <p14:creationId xmlns:p14="http://schemas.microsoft.com/office/powerpoint/2010/main" val="10029588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a:extLst>
              <a:ext uri="{FF2B5EF4-FFF2-40B4-BE49-F238E27FC236}">
                <a16:creationId xmlns:a16="http://schemas.microsoft.com/office/drawing/2014/main" id="{7EFD3551-9084-7F4D-B8DD-026F66EE9C52}"/>
              </a:ext>
            </a:extLst>
          </p:cNvPr>
          <p:cNvSpPr>
            <a:spLocks noGrp="1" noChangeArrowheads="1"/>
          </p:cNvSpPr>
          <p:nvPr>
            <p:ph type="title"/>
          </p:nvPr>
        </p:nvSpPr>
        <p:spPr>
          <a:xfrm>
            <a:off x="654107" y="77734"/>
            <a:ext cx="7793037" cy="765175"/>
          </a:xfrm>
        </p:spPr>
        <p:txBody>
          <a:bodyPr/>
          <a:lstStyle/>
          <a:p>
            <a:pPr eaLnBrk="1" hangingPunct="1"/>
            <a:r>
              <a:rPr lang="zh-CN" altLang="en-US" dirty="0"/>
              <a:t>例：汽车数字仪表板的设计</a:t>
            </a:r>
          </a:p>
        </p:txBody>
      </p:sp>
      <p:sp>
        <p:nvSpPr>
          <p:cNvPr id="90116" name="Rectangle 3">
            <a:extLst>
              <a:ext uri="{FF2B5EF4-FFF2-40B4-BE49-F238E27FC236}">
                <a16:creationId xmlns:a16="http://schemas.microsoft.com/office/drawing/2014/main" id="{6E35022E-12CE-5C45-ABB2-ED9FD6EE018D}"/>
              </a:ext>
            </a:extLst>
          </p:cNvPr>
          <p:cNvSpPr>
            <a:spLocks noGrp="1" noChangeArrowheads="1"/>
          </p:cNvSpPr>
          <p:nvPr>
            <p:ph type="body" idx="1"/>
          </p:nvPr>
        </p:nvSpPr>
        <p:spPr>
          <a:xfrm>
            <a:off x="654107" y="928141"/>
            <a:ext cx="10558376" cy="5420107"/>
          </a:xfrm>
          <a:noFill/>
        </p:spPr>
        <p:txBody>
          <a:bodyPr>
            <a:normAutofit/>
          </a:bodyPr>
          <a:lstStyle/>
          <a:p>
            <a:r>
              <a:rPr lang="en-US" altLang="zh-CN" sz="2400" dirty="0"/>
              <a:t>Step6</a:t>
            </a:r>
            <a:r>
              <a:rPr lang="zh-CN" altLang="en-US" sz="2400" dirty="0"/>
              <a:t> 完成“第二级分解”</a:t>
            </a:r>
            <a:endParaRPr lang="en-US" altLang="zh-CN" sz="2400" dirty="0"/>
          </a:p>
          <a:p>
            <a:r>
              <a:rPr lang="zh-CN" altLang="en-US" sz="2400" dirty="0"/>
              <a:t>图中每个模块的名字表明了它的基本功能，但是仍然应该为每个模块写一个简要说明描述：</a:t>
            </a:r>
          </a:p>
          <a:p>
            <a:pPr lvl="1">
              <a:buFont typeface="Arial" panose="020B0604020202020204" pitchFamily="34" charset="0"/>
              <a:buChar char="•"/>
            </a:pPr>
            <a:r>
              <a:rPr lang="zh-CN" altLang="en-US" sz="2200" dirty="0"/>
              <a:t>进出该模块的信息（接口描述）</a:t>
            </a:r>
          </a:p>
          <a:p>
            <a:pPr lvl="1">
              <a:buFont typeface="Arial" panose="020B0604020202020204" pitchFamily="34" charset="0"/>
              <a:buChar char="•"/>
            </a:pPr>
            <a:r>
              <a:rPr lang="zh-CN" altLang="en-US" sz="2200" dirty="0"/>
              <a:t>模块内部的信息</a:t>
            </a:r>
          </a:p>
          <a:p>
            <a:pPr lvl="1">
              <a:buFont typeface="Arial" panose="020B0604020202020204" pitchFamily="34" charset="0"/>
              <a:buChar char="•"/>
            </a:pPr>
            <a:r>
              <a:rPr lang="zh-CN" altLang="en-US" sz="2200" dirty="0"/>
              <a:t>过程陈述，包括主要判定点及任务</a:t>
            </a:r>
          </a:p>
          <a:p>
            <a:pPr lvl="1">
              <a:buFont typeface="Arial" panose="020B0604020202020204" pitchFamily="34" charset="0"/>
              <a:buChar char="•"/>
            </a:pPr>
            <a:r>
              <a:rPr lang="zh-CN" altLang="en-US" sz="2200" dirty="0"/>
              <a:t>对约束和特殊特点的简短讨论</a:t>
            </a:r>
          </a:p>
          <a:p>
            <a:pPr lvl="1">
              <a:buFont typeface="Arial" panose="020B0604020202020204" pitchFamily="34" charset="0"/>
              <a:buChar char="•"/>
            </a:pPr>
            <a:r>
              <a:rPr lang="zh-CN" altLang="en-US" sz="2200" dirty="0"/>
              <a:t>可用</a:t>
            </a:r>
            <a:r>
              <a:rPr lang="en-US" altLang="zh-CN" sz="2200" dirty="0"/>
              <a:t>IPO</a:t>
            </a:r>
            <a:r>
              <a:rPr lang="zh-CN" altLang="en-US" sz="2200" dirty="0"/>
              <a:t>表描述每个模块</a:t>
            </a:r>
          </a:p>
          <a:p>
            <a:pPr marL="0" indent="0">
              <a:buNone/>
            </a:pPr>
            <a:endParaRPr lang="zh-CN" altLang="en-US" sz="2400" dirty="0"/>
          </a:p>
        </p:txBody>
      </p:sp>
      <p:sp>
        <p:nvSpPr>
          <p:cNvPr id="2" name="页脚占位符 1">
            <a:extLst>
              <a:ext uri="{FF2B5EF4-FFF2-40B4-BE49-F238E27FC236}">
                <a16:creationId xmlns:a16="http://schemas.microsoft.com/office/drawing/2014/main" id="{FA4B24FC-91DD-8B42-82D6-EEA37278BDD3}"/>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0F423294-118D-7A42-BDA4-B0333863BB8E}"/>
              </a:ext>
            </a:extLst>
          </p:cNvPr>
          <p:cNvSpPr>
            <a:spLocks noGrp="1"/>
          </p:cNvSpPr>
          <p:nvPr>
            <p:ph type="sldNum" sz="quarter" idx="12"/>
          </p:nvPr>
        </p:nvSpPr>
        <p:spPr/>
        <p:txBody>
          <a:bodyPr/>
          <a:lstStyle/>
          <a:p>
            <a:fld id="{5B3F3CCD-5AE8-4BDA-99FD-25BB3DCCC447}" type="slidenum">
              <a:rPr lang="zh-CN" altLang="en-US" smtClean="0"/>
              <a:t>82</a:t>
            </a:fld>
            <a:endParaRPr lang="zh-CN" altLang="en-US"/>
          </a:p>
        </p:txBody>
      </p:sp>
    </p:spTree>
    <p:extLst>
      <p:ext uri="{BB962C8B-B14F-4D97-AF65-F5344CB8AC3E}">
        <p14:creationId xmlns:p14="http://schemas.microsoft.com/office/powerpoint/2010/main" val="4942127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a:extLst>
              <a:ext uri="{FF2B5EF4-FFF2-40B4-BE49-F238E27FC236}">
                <a16:creationId xmlns:a16="http://schemas.microsoft.com/office/drawing/2014/main" id="{7EFD3551-9084-7F4D-B8DD-026F66EE9C52}"/>
              </a:ext>
            </a:extLst>
          </p:cNvPr>
          <p:cNvSpPr>
            <a:spLocks noGrp="1" noChangeArrowheads="1"/>
          </p:cNvSpPr>
          <p:nvPr>
            <p:ph type="title"/>
          </p:nvPr>
        </p:nvSpPr>
        <p:spPr>
          <a:xfrm>
            <a:off x="654107" y="77734"/>
            <a:ext cx="7793037" cy="765175"/>
          </a:xfrm>
        </p:spPr>
        <p:txBody>
          <a:bodyPr/>
          <a:lstStyle/>
          <a:p>
            <a:pPr eaLnBrk="1" hangingPunct="1"/>
            <a:r>
              <a:rPr lang="zh-CN" altLang="en-US" dirty="0"/>
              <a:t>例：汽车数字仪表板的设计</a:t>
            </a:r>
          </a:p>
        </p:txBody>
      </p:sp>
      <p:sp>
        <p:nvSpPr>
          <p:cNvPr id="90116" name="Rectangle 3">
            <a:extLst>
              <a:ext uri="{FF2B5EF4-FFF2-40B4-BE49-F238E27FC236}">
                <a16:creationId xmlns:a16="http://schemas.microsoft.com/office/drawing/2014/main" id="{6E35022E-12CE-5C45-ABB2-ED9FD6EE018D}"/>
              </a:ext>
            </a:extLst>
          </p:cNvPr>
          <p:cNvSpPr>
            <a:spLocks noGrp="1" noChangeArrowheads="1"/>
          </p:cNvSpPr>
          <p:nvPr>
            <p:ph type="body" idx="1"/>
          </p:nvPr>
        </p:nvSpPr>
        <p:spPr>
          <a:xfrm>
            <a:off x="654107" y="928141"/>
            <a:ext cx="10558376" cy="5420107"/>
          </a:xfrm>
          <a:noFill/>
        </p:spPr>
        <p:txBody>
          <a:bodyPr>
            <a:normAutofit/>
          </a:bodyPr>
          <a:lstStyle/>
          <a:p>
            <a:r>
              <a:rPr lang="en-US" altLang="zh-CN" sz="2400" dirty="0"/>
              <a:t>Step7</a:t>
            </a:r>
            <a:r>
              <a:rPr lang="zh-CN" altLang="en-US" sz="2400" dirty="0"/>
              <a:t>使用设计度量和启发规则对第一次分割得到的软件结构进一步精化</a:t>
            </a:r>
            <a:endParaRPr lang="en-US" altLang="zh-CN" sz="2400" dirty="0"/>
          </a:p>
          <a:p>
            <a:r>
              <a:rPr lang="zh-CN" altLang="en-US" sz="2400" dirty="0"/>
              <a:t>对第一次分割得到的软件结构，总可以根据模块独立原理进行精化</a:t>
            </a:r>
          </a:p>
          <a:p>
            <a:r>
              <a:rPr lang="zh-CN" altLang="en-US" sz="2400" dirty="0"/>
              <a:t>为了产生合理的分解，得到尽可能高的内聚、尽可能松散的耦合，最重要的是，为了得到一个易于实现、易于测试和易于维护的软件结构，应该对初步分割得到的模块进行再分解或合并。</a:t>
            </a:r>
            <a:endParaRPr lang="en-US" altLang="zh-CN" sz="2400" dirty="0"/>
          </a:p>
          <a:p>
            <a:endParaRPr lang="en-US" altLang="zh-CN" sz="2400" dirty="0"/>
          </a:p>
          <a:p>
            <a:r>
              <a:rPr lang="zh-CN" altLang="en-US" sz="2400" dirty="0"/>
              <a:t>下面是某些可能的修改：</a:t>
            </a:r>
          </a:p>
          <a:p>
            <a:pPr>
              <a:buFont typeface="Arial" panose="020B0604020202020204" pitchFamily="34" charset="0"/>
              <a:buChar char="•"/>
            </a:pPr>
            <a:r>
              <a:rPr lang="zh-CN" altLang="en-US" sz="2400" dirty="0"/>
              <a:t>输入结构中的模块“转换成转／分</a:t>
            </a:r>
            <a:r>
              <a:rPr lang="en-US" altLang="zh-CN" sz="2400" dirty="0"/>
              <a:t>”</a:t>
            </a:r>
            <a:r>
              <a:rPr lang="zh-CN" altLang="en-US" sz="2400" dirty="0"/>
              <a:t>和“求平均转速</a:t>
            </a:r>
            <a:r>
              <a:rPr lang="en-US" altLang="zh-CN" sz="2400" dirty="0"/>
              <a:t>”</a:t>
            </a:r>
            <a:r>
              <a:rPr lang="zh-CN" altLang="en-US" sz="2400" dirty="0"/>
              <a:t>可以合并；</a:t>
            </a:r>
          </a:p>
          <a:p>
            <a:pPr>
              <a:buFont typeface="Arial" panose="020B0604020202020204" pitchFamily="34" charset="0"/>
              <a:buChar char="•"/>
            </a:pPr>
            <a:r>
              <a:rPr lang="zh-CN" altLang="en-US" sz="2400" dirty="0"/>
              <a:t>模块“确定加速／减速”可以放在模块“计算速度</a:t>
            </a:r>
            <a:r>
              <a:rPr lang="en-US" altLang="zh-CN" sz="2400" dirty="0"/>
              <a:t>”</a:t>
            </a:r>
            <a:r>
              <a:rPr lang="zh-CN" altLang="en-US" sz="2400" dirty="0"/>
              <a:t>下面，以减少耦合；</a:t>
            </a:r>
          </a:p>
          <a:p>
            <a:pPr>
              <a:buFont typeface="Arial" panose="020B0604020202020204" pitchFamily="34" charset="0"/>
              <a:buChar char="•"/>
            </a:pPr>
            <a:r>
              <a:rPr lang="zh-CN" altLang="en-US" sz="2400" dirty="0"/>
              <a:t>模块“加速／减速显示”可以相应地放在模块“显示速度”的下面。</a:t>
            </a:r>
          </a:p>
          <a:p>
            <a:pPr marL="0" indent="0">
              <a:buNone/>
            </a:pPr>
            <a:endParaRPr lang="zh-CN" altLang="en-US" sz="2400" dirty="0"/>
          </a:p>
        </p:txBody>
      </p:sp>
      <p:sp>
        <p:nvSpPr>
          <p:cNvPr id="2" name="页脚占位符 1">
            <a:extLst>
              <a:ext uri="{FF2B5EF4-FFF2-40B4-BE49-F238E27FC236}">
                <a16:creationId xmlns:a16="http://schemas.microsoft.com/office/drawing/2014/main" id="{67CFA30E-D1DA-4643-A87F-89A371D306AA}"/>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3EB362E9-C904-CE46-A87D-3058F4566C5F}"/>
              </a:ext>
            </a:extLst>
          </p:cNvPr>
          <p:cNvSpPr>
            <a:spLocks noGrp="1"/>
          </p:cNvSpPr>
          <p:nvPr>
            <p:ph type="sldNum" sz="quarter" idx="12"/>
          </p:nvPr>
        </p:nvSpPr>
        <p:spPr/>
        <p:txBody>
          <a:bodyPr/>
          <a:lstStyle/>
          <a:p>
            <a:fld id="{5B3F3CCD-5AE8-4BDA-99FD-25BB3DCCC447}" type="slidenum">
              <a:rPr lang="zh-CN" altLang="en-US" smtClean="0"/>
              <a:t>83</a:t>
            </a:fld>
            <a:endParaRPr lang="zh-CN" altLang="en-US"/>
          </a:p>
        </p:txBody>
      </p:sp>
    </p:spTree>
    <p:extLst>
      <p:ext uri="{BB962C8B-B14F-4D97-AF65-F5344CB8AC3E}">
        <p14:creationId xmlns:p14="http://schemas.microsoft.com/office/powerpoint/2010/main" val="31721652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a:extLst>
              <a:ext uri="{FF2B5EF4-FFF2-40B4-BE49-F238E27FC236}">
                <a16:creationId xmlns:a16="http://schemas.microsoft.com/office/drawing/2014/main" id="{7EFD3551-9084-7F4D-B8DD-026F66EE9C52}"/>
              </a:ext>
            </a:extLst>
          </p:cNvPr>
          <p:cNvSpPr>
            <a:spLocks noGrp="1" noChangeArrowheads="1"/>
          </p:cNvSpPr>
          <p:nvPr>
            <p:ph type="title"/>
          </p:nvPr>
        </p:nvSpPr>
        <p:spPr>
          <a:xfrm>
            <a:off x="654107" y="77734"/>
            <a:ext cx="7793037" cy="765175"/>
          </a:xfrm>
        </p:spPr>
        <p:txBody>
          <a:bodyPr/>
          <a:lstStyle/>
          <a:p>
            <a:pPr eaLnBrk="1" hangingPunct="1"/>
            <a:r>
              <a:rPr lang="zh-CN" altLang="en-US" dirty="0"/>
              <a:t>例：汽车数字仪表板的设计</a:t>
            </a:r>
          </a:p>
        </p:txBody>
      </p:sp>
      <p:sp>
        <p:nvSpPr>
          <p:cNvPr id="90116" name="Rectangle 3">
            <a:extLst>
              <a:ext uri="{FF2B5EF4-FFF2-40B4-BE49-F238E27FC236}">
                <a16:creationId xmlns:a16="http://schemas.microsoft.com/office/drawing/2014/main" id="{6E35022E-12CE-5C45-ABB2-ED9FD6EE018D}"/>
              </a:ext>
            </a:extLst>
          </p:cNvPr>
          <p:cNvSpPr>
            <a:spLocks noGrp="1" noChangeArrowheads="1"/>
          </p:cNvSpPr>
          <p:nvPr>
            <p:ph type="body" idx="1"/>
          </p:nvPr>
        </p:nvSpPr>
        <p:spPr>
          <a:xfrm>
            <a:off x="654107" y="928141"/>
            <a:ext cx="10558376" cy="5420107"/>
          </a:xfrm>
          <a:noFill/>
        </p:spPr>
        <p:txBody>
          <a:bodyPr>
            <a:normAutofit/>
          </a:bodyPr>
          <a:lstStyle/>
          <a:p>
            <a:r>
              <a:rPr lang="en-US" altLang="zh-CN" sz="2400" dirty="0"/>
              <a:t>Step7</a:t>
            </a:r>
            <a:r>
              <a:rPr lang="zh-CN" altLang="en-US" sz="2400" dirty="0"/>
              <a:t>使用设计度量和启发规则对第一次分割得到的软件结构进一步精化</a:t>
            </a:r>
            <a:endParaRPr lang="en-US" altLang="zh-CN" sz="2400" dirty="0"/>
          </a:p>
          <a:p>
            <a:endParaRPr lang="zh-CN" altLang="en-US" sz="2400" dirty="0"/>
          </a:p>
          <a:p>
            <a:pPr marL="0" indent="0">
              <a:buNone/>
            </a:pPr>
            <a:endParaRPr lang="zh-CN" altLang="en-US" sz="2400" dirty="0"/>
          </a:p>
        </p:txBody>
      </p:sp>
      <p:graphicFrame>
        <p:nvGraphicFramePr>
          <p:cNvPr id="5" name="对象 4">
            <a:extLst>
              <a:ext uri="{FF2B5EF4-FFF2-40B4-BE49-F238E27FC236}">
                <a16:creationId xmlns:a16="http://schemas.microsoft.com/office/drawing/2014/main" id="{3E216D91-113C-9344-96F8-C570484E6E31}"/>
              </a:ext>
            </a:extLst>
          </p:cNvPr>
          <p:cNvGraphicFramePr>
            <a:graphicFrameLocks noChangeAspect="1"/>
          </p:cNvGraphicFramePr>
          <p:nvPr>
            <p:extLst>
              <p:ext uri="{D42A27DB-BD31-4B8C-83A1-F6EECF244321}">
                <p14:modId xmlns:p14="http://schemas.microsoft.com/office/powerpoint/2010/main" val="3040294255"/>
              </p:ext>
            </p:extLst>
          </p:nvPr>
        </p:nvGraphicFramePr>
        <p:xfrm>
          <a:off x="1050325" y="1952368"/>
          <a:ext cx="9203390" cy="3694670"/>
        </p:xfrm>
        <a:graphic>
          <a:graphicData uri="http://schemas.openxmlformats.org/presentationml/2006/ole">
            <mc:AlternateContent xmlns:mc="http://schemas.openxmlformats.org/markup-compatibility/2006">
              <mc:Choice xmlns:v="urn:schemas-microsoft-com:vml" Requires="v">
                <p:oleObj spid="_x0000_s165919" r:id="rId3" imgW="8296293" imgH="3324140" progId="Visio.Drawing.15">
                  <p:embed/>
                </p:oleObj>
              </mc:Choice>
              <mc:Fallback>
                <p:oleObj r:id="rId3" imgW="8296293" imgH="3324140" progId="Visio.Drawing.15">
                  <p:embed/>
                  <p:pic>
                    <p:nvPicPr>
                      <p:cNvPr id="10" name="对象 9">
                        <a:extLst>
                          <a:ext uri="{FF2B5EF4-FFF2-40B4-BE49-F238E27FC236}">
                            <a16:creationId xmlns:a16="http://schemas.microsoft.com/office/drawing/2014/main" id="{8123AEA6-76E9-4AAB-846C-09EB056D35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0325" y="1952368"/>
                        <a:ext cx="9203390" cy="3694670"/>
                      </a:xfrm>
                      <a:prstGeom prst="rect">
                        <a:avLst/>
                      </a:prstGeom>
                      <a:noFill/>
                    </p:spPr>
                  </p:pic>
                </p:oleObj>
              </mc:Fallback>
            </mc:AlternateContent>
          </a:graphicData>
        </a:graphic>
      </p:graphicFrame>
      <p:sp>
        <p:nvSpPr>
          <p:cNvPr id="2" name="矩形 1">
            <a:extLst>
              <a:ext uri="{FF2B5EF4-FFF2-40B4-BE49-F238E27FC236}">
                <a16:creationId xmlns:a16="http://schemas.microsoft.com/office/drawing/2014/main" id="{D31FB23E-44E0-C14C-8FD6-7B1CB17000AD}"/>
              </a:ext>
            </a:extLst>
          </p:cNvPr>
          <p:cNvSpPr/>
          <p:nvPr/>
        </p:nvSpPr>
        <p:spPr>
          <a:xfrm>
            <a:off x="893379" y="4246179"/>
            <a:ext cx="1135118" cy="87235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52A00876-056C-254E-8881-1A2EE0CCB89E}"/>
              </a:ext>
            </a:extLst>
          </p:cNvPr>
          <p:cNvSpPr/>
          <p:nvPr/>
        </p:nvSpPr>
        <p:spPr>
          <a:xfrm>
            <a:off x="3415507" y="4246179"/>
            <a:ext cx="1135118" cy="148609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223BD0D7-3BA0-5A4A-90C9-B3E7BCD575AD}"/>
              </a:ext>
            </a:extLst>
          </p:cNvPr>
          <p:cNvSpPr/>
          <p:nvPr/>
        </p:nvSpPr>
        <p:spPr>
          <a:xfrm>
            <a:off x="8308072" y="4251434"/>
            <a:ext cx="1135118" cy="148609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页脚占位符 2">
            <a:extLst>
              <a:ext uri="{FF2B5EF4-FFF2-40B4-BE49-F238E27FC236}">
                <a16:creationId xmlns:a16="http://schemas.microsoft.com/office/drawing/2014/main" id="{FF23D739-55E0-DA42-861C-7EF73281FA31}"/>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4" name="灯片编号占位符 3">
            <a:extLst>
              <a:ext uri="{FF2B5EF4-FFF2-40B4-BE49-F238E27FC236}">
                <a16:creationId xmlns:a16="http://schemas.microsoft.com/office/drawing/2014/main" id="{5520F88C-D5BB-3B4B-B2C3-77FAB0563A12}"/>
              </a:ext>
            </a:extLst>
          </p:cNvPr>
          <p:cNvSpPr>
            <a:spLocks noGrp="1"/>
          </p:cNvSpPr>
          <p:nvPr>
            <p:ph type="sldNum" sz="quarter" idx="12"/>
          </p:nvPr>
        </p:nvSpPr>
        <p:spPr/>
        <p:txBody>
          <a:bodyPr/>
          <a:lstStyle/>
          <a:p>
            <a:fld id="{5B3F3CCD-5AE8-4BDA-99FD-25BB3DCCC447}" type="slidenum">
              <a:rPr lang="zh-CN" altLang="en-US" smtClean="0"/>
              <a:t>84</a:t>
            </a:fld>
            <a:endParaRPr lang="zh-CN" altLang="en-US"/>
          </a:p>
        </p:txBody>
      </p:sp>
    </p:spTree>
    <p:extLst>
      <p:ext uri="{BB962C8B-B14F-4D97-AF65-F5344CB8AC3E}">
        <p14:creationId xmlns:p14="http://schemas.microsoft.com/office/powerpoint/2010/main" val="6632561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a:extLst>
              <a:ext uri="{FF2B5EF4-FFF2-40B4-BE49-F238E27FC236}">
                <a16:creationId xmlns:a16="http://schemas.microsoft.com/office/drawing/2014/main" id="{F2BD7990-CCD4-BA4B-8EC4-4C542919E99C}"/>
              </a:ext>
            </a:extLst>
          </p:cNvPr>
          <p:cNvSpPr>
            <a:spLocks noGrp="1" noChangeArrowheads="1"/>
          </p:cNvSpPr>
          <p:nvPr>
            <p:ph type="title"/>
          </p:nvPr>
        </p:nvSpPr>
        <p:spPr>
          <a:xfrm>
            <a:off x="654107" y="109264"/>
            <a:ext cx="7793037" cy="720725"/>
          </a:xfrm>
        </p:spPr>
        <p:txBody>
          <a:bodyPr/>
          <a:lstStyle/>
          <a:p>
            <a:pPr eaLnBrk="1" hangingPunct="1"/>
            <a:r>
              <a:rPr lang="zh-CN" altLang="en-US" dirty="0">
                <a:latin typeface="隶书" pitchFamily="49" charset="-122"/>
              </a:rPr>
              <a:t>4.</a:t>
            </a:r>
            <a:r>
              <a:rPr lang="en-US" altLang="zh-CN" dirty="0">
                <a:latin typeface="隶书" pitchFamily="49" charset="-122"/>
              </a:rPr>
              <a:t>4</a:t>
            </a:r>
            <a:r>
              <a:rPr lang="zh-CN" altLang="en-US" dirty="0">
                <a:latin typeface="隶书" pitchFamily="49" charset="-122"/>
              </a:rPr>
              <a:t>.</a:t>
            </a:r>
            <a:r>
              <a:rPr lang="en-US" altLang="zh-CN" dirty="0">
                <a:latin typeface="隶书" pitchFamily="49" charset="-122"/>
              </a:rPr>
              <a:t>4.1</a:t>
            </a:r>
            <a:r>
              <a:rPr lang="zh-CN" altLang="en-US" dirty="0">
                <a:latin typeface="隶书" pitchFamily="49" charset="-122"/>
              </a:rPr>
              <a:t> 变换分析</a:t>
            </a:r>
          </a:p>
        </p:txBody>
      </p:sp>
      <p:sp>
        <p:nvSpPr>
          <p:cNvPr id="377859" name="Rectangle 3">
            <a:extLst>
              <a:ext uri="{FF2B5EF4-FFF2-40B4-BE49-F238E27FC236}">
                <a16:creationId xmlns:a16="http://schemas.microsoft.com/office/drawing/2014/main" id="{16CD259A-481A-5544-A58B-BD8BCBE49C5C}"/>
              </a:ext>
            </a:extLst>
          </p:cNvPr>
          <p:cNvSpPr>
            <a:spLocks noGrp="1" noChangeArrowheads="1"/>
          </p:cNvSpPr>
          <p:nvPr>
            <p:ph type="body" idx="1"/>
          </p:nvPr>
        </p:nvSpPr>
        <p:spPr>
          <a:xfrm>
            <a:off x="654107" y="928140"/>
            <a:ext cx="10558376" cy="4608512"/>
          </a:xfrm>
          <a:noFill/>
        </p:spPr>
        <p:txBody>
          <a:bodyPr>
            <a:normAutofit/>
          </a:bodyPr>
          <a:lstStyle/>
          <a:p>
            <a:r>
              <a:rPr lang="zh-CN" altLang="en-US" sz="2400" dirty="0">
                <a:latin typeface="楷体_GB2312" pitchFamily="49" charset="-122"/>
              </a:rPr>
              <a:t>上述七个设计步骤的目的是，开发出软件的整体表示</a:t>
            </a:r>
          </a:p>
          <a:p>
            <a:r>
              <a:rPr lang="zh-CN" altLang="en-US" sz="2400" dirty="0">
                <a:latin typeface="楷体_GB2312" pitchFamily="49" charset="-122"/>
              </a:rPr>
              <a:t>一旦确定了软件结构就可以把它作为一个整体来复查，从而能够评价和精化软件结构</a:t>
            </a:r>
          </a:p>
          <a:p>
            <a:r>
              <a:rPr lang="zh-CN" altLang="en-US" sz="2400" dirty="0">
                <a:latin typeface="楷体_GB2312" pitchFamily="49" charset="-122"/>
              </a:rPr>
              <a:t>在这个时期进行修改只需要很少的附加工作，但是却能够对软件的质量特别是软件的可维护性产生深远的影响</a:t>
            </a:r>
          </a:p>
        </p:txBody>
      </p:sp>
      <p:sp>
        <p:nvSpPr>
          <p:cNvPr id="2" name="页脚占位符 1">
            <a:extLst>
              <a:ext uri="{FF2B5EF4-FFF2-40B4-BE49-F238E27FC236}">
                <a16:creationId xmlns:a16="http://schemas.microsoft.com/office/drawing/2014/main" id="{836AB50F-CB43-7E41-8813-CE2F7E6B40E5}"/>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A89D92E0-CC39-F141-90D4-7DF10D30D383}"/>
              </a:ext>
            </a:extLst>
          </p:cNvPr>
          <p:cNvSpPr>
            <a:spLocks noGrp="1"/>
          </p:cNvSpPr>
          <p:nvPr>
            <p:ph type="sldNum" sz="quarter" idx="12"/>
          </p:nvPr>
        </p:nvSpPr>
        <p:spPr/>
        <p:txBody>
          <a:bodyPr/>
          <a:lstStyle/>
          <a:p>
            <a:fld id="{5B3F3CCD-5AE8-4BDA-99FD-25BB3DCCC447}" type="slidenum">
              <a:rPr lang="zh-CN" altLang="en-US" smtClean="0"/>
              <a:t>85</a:t>
            </a:fld>
            <a:endParaRPr lang="zh-CN" altLang="en-US"/>
          </a:p>
        </p:txBody>
      </p:sp>
    </p:spTree>
    <p:extLst>
      <p:ext uri="{BB962C8B-B14F-4D97-AF65-F5344CB8AC3E}">
        <p14:creationId xmlns:p14="http://schemas.microsoft.com/office/powerpoint/2010/main" val="28946597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a:extLst>
              <a:ext uri="{FF2B5EF4-FFF2-40B4-BE49-F238E27FC236}">
                <a16:creationId xmlns:a16="http://schemas.microsoft.com/office/drawing/2014/main" id="{F2BD7990-CCD4-BA4B-8EC4-4C542919E99C}"/>
              </a:ext>
            </a:extLst>
          </p:cNvPr>
          <p:cNvSpPr>
            <a:spLocks noGrp="1" noChangeArrowheads="1"/>
          </p:cNvSpPr>
          <p:nvPr>
            <p:ph type="title"/>
          </p:nvPr>
        </p:nvSpPr>
        <p:spPr>
          <a:xfrm>
            <a:off x="654107" y="109264"/>
            <a:ext cx="7793037" cy="720725"/>
          </a:xfrm>
        </p:spPr>
        <p:txBody>
          <a:bodyPr/>
          <a:lstStyle/>
          <a:p>
            <a:pPr eaLnBrk="1" hangingPunct="1"/>
            <a:r>
              <a:rPr lang="zh-CN" altLang="en-US" dirty="0">
                <a:latin typeface="隶书" pitchFamily="49" charset="-122"/>
              </a:rPr>
              <a:t>4.</a:t>
            </a:r>
            <a:r>
              <a:rPr lang="en-US" altLang="zh-CN" dirty="0">
                <a:latin typeface="隶书" pitchFamily="49" charset="-122"/>
              </a:rPr>
              <a:t>4</a:t>
            </a:r>
            <a:r>
              <a:rPr lang="zh-CN" altLang="en-US" dirty="0">
                <a:latin typeface="隶书" pitchFamily="49" charset="-122"/>
              </a:rPr>
              <a:t>.</a:t>
            </a:r>
            <a:r>
              <a:rPr lang="en-US" altLang="zh-CN" dirty="0">
                <a:latin typeface="隶书" pitchFamily="49" charset="-122"/>
              </a:rPr>
              <a:t>4.2</a:t>
            </a:r>
            <a:r>
              <a:rPr lang="zh-CN" altLang="en-US" dirty="0">
                <a:latin typeface="隶书" pitchFamily="49" charset="-122"/>
              </a:rPr>
              <a:t> 事务分析</a:t>
            </a:r>
          </a:p>
        </p:txBody>
      </p:sp>
      <p:sp>
        <p:nvSpPr>
          <p:cNvPr id="377859" name="Rectangle 3">
            <a:extLst>
              <a:ext uri="{FF2B5EF4-FFF2-40B4-BE49-F238E27FC236}">
                <a16:creationId xmlns:a16="http://schemas.microsoft.com/office/drawing/2014/main" id="{16CD259A-481A-5544-A58B-BD8BCBE49C5C}"/>
              </a:ext>
            </a:extLst>
          </p:cNvPr>
          <p:cNvSpPr>
            <a:spLocks noGrp="1" noChangeArrowheads="1"/>
          </p:cNvSpPr>
          <p:nvPr>
            <p:ph type="body" idx="1"/>
          </p:nvPr>
        </p:nvSpPr>
        <p:spPr>
          <a:xfrm>
            <a:off x="654107" y="928139"/>
            <a:ext cx="10558376" cy="5451639"/>
          </a:xfrm>
          <a:noFill/>
        </p:spPr>
        <p:txBody>
          <a:bodyPr>
            <a:normAutofit/>
          </a:bodyPr>
          <a:lstStyle/>
          <a:p>
            <a:r>
              <a:rPr lang="zh-CN" altLang="en-US" sz="2400" dirty="0">
                <a:latin typeface="楷体_GB2312" pitchFamily="49" charset="-122"/>
              </a:rPr>
              <a:t>在很多软件应用中，存在某种作业数据流，它可以引发一个或多个处理，这些处理能够完成该作业要求的功能。这种数据流就叫做事务。</a:t>
            </a:r>
          </a:p>
          <a:p>
            <a:r>
              <a:rPr lang="zh-CN" altLang="en-US" sz="2400" dirty="0">
                <a:latin typeface="楷体_GB2312" pitchFamily="49" charset="-122"/>
              </a:rPr>
              <a:t>当数据流有一个明显的“发射中心”（</a:t>
            </a:r>
            <a:r>
              <a:rPr lang="zh-CN" altLang="en-US" sz="2400" dirty="0">
                <a:solidFill>
                  <a:schemeClr val="hlink"/>
                </a:solidFill>
              </a:rPr>
              <a:t>事务中心</a:t>
            </a:r>
            <a:r>
              <a:rPr lang="zh-CN" altLang="en-US" sz="2400" dirty="0">
                <a:latin typeface="楷体_GB2312" pitchFamily="49" charset="-122"/>
              </a:rPr>
              <a:t>）时，宜采用事务分析。</a:t>
            </a:r>
          </a:p>
          <a:p>
            <a:r>
              <a:rPr lang="zh-CN" altLang="en-US" sz="2400" dirty="0">
                <a:latin typeface="楷体_GB2312" pitchFamily="49" charset="-122"/>
              </a:rPr>
              <a:t>事务分析与变换分析的设计步骤类似，主要差别</a:t>
            </a:r>
            <a:r>
              <a:rPr lang="zh-CN" altLang="en-US" sz="2400" dirty="0">
                <a:solidFill>
                  <a:schemeClr val="hlink"/>
                </a:solidFill>
              </a:rPr>
              <a:t>为由</a:t>
            </a:r>
            <a:r>
              <a:rPr lang="en-US" altLang="zh-CN" sz="2400" dirty="0">
                <a:solidFill>
                  <a:schemeClr val="hlink"/>
                </a:solidFill>
              </a:rPr>
              <a:t>DFD</a:t>
            </a:r>
            <a:r>
              <a:rPr lang="zh-CN" altLang="en-US" sz="2400" dirty="0">
                <a:solidFill>
                  <a:schemeClr val="hlink"/>
                </a:solidFill>
              </a:rPr>
              <a:t>到软件结构的映射方法不同</a:t>
            </a:r>
            <a:r>
              <a:rPr lang="en-US" altLang="zh-CN" sz="2400" dirty="0">
                <a:latin typeface="楷体_GB2312" pitchFamily="49" charset="-122"/>
              </a:rPr>
              <a:t>.</a:t>
            </a:r>
          </a:p>
          <a:p>
            <a:r>
              <a:rPr lang="zh-CN" altLang="en-US" sz="2400" dirty="0">
                <a:latin typeface="楷体_GB2312" pitchFamily="49" charset="-122"/>
              </a:rPr>
              <a:t>由事务流映射成的软件结构包括一个</a:t>
            </a:r>
            <a:r>
              <a:rPr lang="zh-CN" altLang="en-US" sz="2400" dirty="0">
                <a:solidFill>
                  <a:schemeClr val="hlink"/>
                </a:solidFill>
              </a:rPr>
              <a:t>接收分支</a:t>
            </a:r>
            <a:r>
              <a:rPr lang="zh-CN" altLang="en-US" sz="2400" dirty="0">
                <a:latin typeface="楷体_GB2312" pitchFamily="49" charset="-122"/>
              </a:rPr>
              <a:t>和一个</a:t>
            </a:r>
            <a:r>
              <a:rPr lang="zh-CN" altLang="en-US" sz="2400" dirty="0">
                <a:solidFill>
                  <a:schemeClr val="hlink"/>
                </a:solidFill>
              </a:rPr>
              <a:t>发送分支</a:t>
            </a:r>
          </a:p>
          <a:p>
            <a:pPr lvl="1">
              <a:buFont typeface="Arial" panose="020B0604020202020204" pitchFamily="34" charset="0"/>
              <a:buChar char="•"/>
            </a:pPr>
            <a:r>
              <a:rPr lang="zh-CN" altLang="en-US" sz="2200" dirty="0">
                <a:latin typeface="楷体_GB2312" pitchFamily="49" charset="-122"/>
              </a:rPr>
              <a:t>从事务中心的边界开始，把沿着接收流通路的处理映射成模块</a:t>
            </a:r>
          </a:p>
          <a:p>
            <a:pPr lvl="1">
              <a:buFont typeface="Arial" panose="020B0604020202020204" pitchFamily="34" charset="0"/>
              <a:buChar char="•"/>
            </a:pPr>
            <a:r>
              <a:rPr lang="zh-CN" altLang="en-US" sz="2200" dirty="0">
                <a:latin typeface="楷体_GB2312" pitchFamily="49" charset="-122"/>
              </a:rPr>
              <a:t>发送分支结构包含一个调度模块，它控制下层的所有活动模块</a:t>
            </a:r>
          </a:p>
          <a:p>
            <a:pPr lvl="1">
              <a:buFont typeface="Arial" panose="020B0604020202020204" pitchFamily="34" charset="0"/>
              <a:buChar char="•"/>
            </a:pPr>
            <a:r>
              <a:rPr lang="zh-CN" altLang="en-US" sz="2200" dirty="0">
                <a:latin typeface="楷体_GB2312" pitchFamily="49" charset="-122"/>
              </a:rPr>
              <a:t>把</a:t>
            </a:r>
            <a:r>
              <a:rPr lang="en-US" altLang="zh-CN" sz="2200" dirty="0">
                <a:latin typeface="楷体_GB2312" pitchFamily="49" charset="-122"/>
              </a:rPr>
              <a:t>DFD</a:t>
            </a:r>
            <a:r>
              <a:rPr lang="zh-CN" altLang="en-US" sz="2200" dirty="0">
                <a:latin typeface="楷体_GB2312" pitchFamily="49" charset="-122"/>
              </a:rPr>
              <a:t>中的每个活动流通路映射成与它的流特征相对应的结构</a:t>
            </a:r>
          </a:p>
        </p:txBody>
      </p:sp>
      <p:sp>
        <p:nvSpPr>
          <p:cNvPr id="2" name="页脚占位符 1">
            <a:extLst>
              <a:ext uri="{FF2B5EF4-FFF2-40B4-BE49-F238E27FC236}">
                <a16:creationId xmlns:a16="http://schemas.microsoft.com/office/drawing/2014/main" id="{1CAFB6EC-EECD-6542-B6D5-D051AC9FBC46}"/>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27CCD785-42DC-7D42-9F36-721B73BECB4A}"/>
              </a:ext>
            </a:extLst>
          </p:cNvPr>
          <p:cNvSpPr>
            <a:spLocks noGrp="1"/>
          </p:cNvSpPr>
          <p:nvPr>
            <p:ph type="sldNum" sz="quarter" idx="12"/>
          </p:nvPr>
        </p:nvSpPr>
        <p:spPr/>
        <p:txBody>
          <a:bodyPr/>
          <a:lstStyle/>
          <a:p>
            <a:fld id="{5B3F3CCD-5AE8-4BDA-99FD-25BB3DCCC447}" type="slidenum">
              <a:rPr lang="zh-CN" altLang="en-US" smtClean="0"/>
              <a:t>86</a:t>
            </a:fld>
            <a:endParaRPr lang="zh-CN" altLang="en-US"/>
          </a:p>
        </p:txBody>
      </p:sp>
    </p:spTree>
    <p:extLst>
      <p:ext uri="{BB962C8B-B14F-4D97-AF65-F5344CB8AC3E}">
        <p14:creationId xmlns:p14="http://schemas.microsoft.com/office/powerpoint/2010/main" val="30557682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a:extLst>
              <a:ext uri="{FF2B5EF4-FFF2-40B4-BE49-F238E27FC236}">
                <a16:creationId xmlns:a16="http://schemas.microsoft.com/office/drawing/2014/main" id="{F2BD7990-CCD4-BA4B-8EC4-4C542919E99C}"/>
              </a:ext>
            </a:extLst>
          </p:cNvPr>
          <p:cNvSpPr>
            <a:spLocks noGrp="1" noChangeArrowheads="1"/>
          </p:cNvSpPr>
          <p:nvPr>
            <p:ph type="title"/>
          </p:nvPr>
        </p:nvSpPr>
        <p:spPr>
          <a:xfrm>
            <a:off x="654107" y="109264"/>
            <a:ext cx="7793037" cy="720725"/>
          </a:xfrm>
        </p:spPr>
        <p:txBody>
          <a:bodyPr/>
          <a:lstStyle/>
          <a:p>
            <a:pPr eaLnBrk="1" hangingPunct="1"/>
            <a:r>
              <a:rPr lang="zh-CN" altLang="en-US" dirty="0">
                <a:latin typeface="隶书" pitchFamily="49" charset="-122"/>
              </a:rPr>
              <a:t>4.</a:t>
            </a:r>
            <a:r>
              <a:rPr lang="en-US" altLang="zh-CN" dirty="0">
                <a:latin typeface="隶书" pitchFamily="49" charset="-122"/>
              </a:rPr>
              <a:t>4</a:t>
            </a:r>
            <a:r>
              <a:rPr lang="zh-CN" altLang="en-US" dirty="0">
                <a:latin typeface="隶书" pitchFamily="49" charset="-122"/>
              </a:rPr>
              <a:t>.</a:t>
            </a:r>
            <a:r>
              <a:rPr lang="en-US" altLang="zh-CN" dirty="0">
                <a:latin typeface="隶书" pitchFamily="49" charset="-122"/>
              </a:rPr>
              <a:t>4.2</a:t>
            </a:r>
            <a:r>
              <a:rPr lang="zh-CN" altLang="en-US" dirty="0">
                <a:latin typeface="隶书" pitchFamily="49" charset="-122"/>
              </a:rPr>
              <a:t> 事务分析</a:t>
            </a:r>
          </a:p>
        </p:txBody>
      </p:sp>
      <p:graphicFrame>
        <p:nvGraphicFramePr>
          <p:cNvPr id="7" name="内容占位符 7">
            <a:extLst>
              <a:ext uri="{FF2B5EF4-FFF2-40B4-BE49-F238E27FC236}">
                <a16:creationId xmlns:a16="http://schemas.microsoft.com/office/drawing/2014/main" id="{0C2802E6-631D-D343-B800-26F6463BDACD}"/>
              </a:ext>
            </a:extLst>
          </p:cNvPr>
          <p:cNvGraphicFramePr>
            <a:graphicFrameLocks noGrp="1" noChangeAspect="1"/>
          </p:cNvGraphicFramePr>
          <p:nvPr>
            <p:ph idx="1"/>
            <p:extLst>
              <p:ext uri="{D42A27DB-BD31-4B8C-83A1-F6EECF244321}">
                <p14:modId xmlns:p14="http://schemas.microsoft.com/office/powerpoint/2010/main" val="2290067289"/>
              </p:ext>
            </p:extLst>
          </p:nvPr>
        </p:nvGraphicFramePr>
        <p:xfrm>
          <a:off x="2690650" y="882708"/>
          <a:ext cx="2796562" cy="5320801"/>
        </p:xfrm>
        <a:graphic>
          <a:graphicData uri="http://schemas.openxmlformats.org/presentationml/2006/ole">
            <mc:AlternateContent xmlns:mc="http://schemas.openxmlformats.org/markup-compatibility/2006">
              <mc:Choice xmlns:v="urn:schemas-microsoft-com:vml" Requires="v">
                <p:oleObj spid="_x0000_s166940" name="Visio" r:id="rId3" imgW="3814714" imgH="7257953" progId="Visio.Drawing.15">
                  <p:embed/>
                </p:oleObj>
              </mc:Choice>
              <mc:Fallback>
                <p:oleObj name="Visio" r:id="rId3" imgW="3814714" imgH="7257953" progId="Visio.Drawing.15">
                  <p:embed/>
                  <p:pic>
                    <p:nvPicPr>
                      <p:cNvPr id="8" name="内容占位符 7">
                        <a:extLst>
                          <a:ext uri="{FF2B5EF4-FFF2-40B4-BE49-F238E27FC236}">
                            <a16:creationId xmlns:a16="http://schemas.microsoft.com/office/drawing/2014/main" id="{F3EAAB35-1CA5-4838-8455-065C71BD72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0650" y="882708"/>
                        <a:ext cx="2796562" cy="5320801"/>
                      </a:xfrm>
                      <a:prstGeom prst="rect">
                        <a:avLst/>
                      </a:prstGeom>
                      <a:noFill/>
                      <a:extLst/>
                    </p:spPr>
                  </p:pic>
                </p:oleObj>
              </mc:Fallback>
            </mc:AlternateContent>
          </a:graphicData>
        </a:graphic>
      </p:graphicFrame>
      <p:sp>
        <p:nvSpPr>
          <p:cNvPr id="2" name="页脚占位符 1">
            <a:extLst>
              <a:ext uri="{FF2B5EF4-FFF2-40B4-BE49-F238E27FC236}">
                <a16:creationId xmlns:a16="http://schemas.microsoft.com/office/drawing/2014/main" id="{A8F03CA9-D353-B442-8030-76848AB4C78E}"/>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14D698FC-5F2A-214D-B960-92EBCD2D3D2A}"/>
              </a:ext>
            </a:extLst>
          </p:cNvPr>
          <p:cNvSpPr>
            <a:spLocks noGrp="1"/>
          </p:cNvSpPr>
          <p:nvPr>
            <p:ph type="sldNum" sz="quarter" idx="12"/>
          </p:nvPr>
        </p:nvSpPr>
        <p:spPr/>
        <p:txBody>
          <a:bodyPr/>
          <a:lstStyle/>
          <a:p>
            <a:fld id="{5B3F3CCD-5AE8-4BDA-99FD-25BB3DCCC447}" type="slidenum">
              <a:rPr lang="zh-CN" altLang="en-US" smtClean="0"/>
              <a:t>87</a:t>
            </a:fld>
            <a:endParaRPr lang="zh-CN" altLang="en-US"/>
          </a:p>
        </p:txBody>
      </p:sp>
    </p:spTree>
    <p:extLst>
      <p:ext uri="{BB962C8B-B14F-4D97-AF65-F5344CB8AC3E}">
        <p14:creationId xmlns:p14="http://schemas.microsoft.com/office/powerpoint/2010/main" val="8138094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a:extLst>
              <a:ext uri="{FF2B5EF4-FFF2-40B4-BE49-F238E27FC236}">
                <a16:creationId xmlns:a16="http://schemas.microsoft.com/office/drawing/2014/main" id="{F2BD7990-CCD4-BA4B-8EC4-4C542919E99C}"/>
              </a:ext>
            </a:extLst>
          </p:cNvPr>
          <p:cNvSpPr>
            <a:spLocks noGrp="1" noChangeArrowheads="1"/>
          </p:cNvSpPr>
          <p:nvPr>
            <p:ph type="title"/>
          </p:nvPr>
        </p:nvSpPr>
        <p:spPr>
          <a:xfrm>
            <a:off x="654107" y="109264"/>
            <a:ext cx="7793037" cy="720725"/>
          </a:xfrm>
        </p:spPr>
        <p:txBody>
          <a:bodyPr/>
          <a:lstStyle/>
          <a:p>
            <a:pPr eaLnBrk="1" hangingPunct="1"/>
            <a:r>
              <a:rPr lang="zh-CN" altLang="en-US" dirty="0">
                <a:latin typeface="隶书" pitchFamily="49" charset="-122"/>
              </a:rPr>
              <a:t>4.</a:t>
            </a:r>
            <a:r>
              <a:rPr lang="en-US" altLang="zh-CN" dirty="0">
                <a:latin typeface="隶书" pitchFamily="49" charset="-122"/>
              </a:rPr>
              <a:t>4</a:t>
            </a:r>
            <a:r>
              <a:rPr lang="zh-CN" altLang="en-US" dirty="0">
                <a:latin typeface="隶书" pitchFamily="49" charset="-122"/>
              </a:rPr>
              <a:t>.</a:t>
            </a:r>
            <a:r>
              <a:rPr lang="en-US" altLang="zh-CN" dirty="0">
                <a:latin typeface="隶书" pitchFamily="49" charset="-122"/>
              </a:rPr>
              <a:t>4.2</a:t>
            </a:r>
            <a:r>
              <a:rPr lang="zh-CN" altLang="en-US" dirty="0">
                <a:latin typeface="隶书" pitchFamily="49" charset="-122"/>
              </a:rPr>
              <a:t> 事务分析</a:t>
            </a:r>
          </a:p>
        </p:txBody>
      </p:sp>
      <p:pic>
        <p:nvPicPr>
          <p:cNvPr id="8" name="内容占位符 3">
            <a:extLst>
              <a:ext uri="{FF2B5EF4-FFF2-40B4-BE49-F238E27FC236}">
                <a16:creationId xmlns:a16="http://schemas.microsoft.com/office/drawing/2014/main" id="{9B11AEC8-916A-F148-8BE4-28D5E7230AB7}"/>
              </a:ext>
            </a:extLst>
          </p:cNvPr>
          <p:cNvPicPr>
            <a:picLocks noGrp="1" noChangeAspect="1"/>
          </p:cNvPicPr>
          <p:nvPr>
            <p:ph idx="1"/>
          </p:nvPr>
        </p:nvPicPr>
        <p:blipFill>
          <a:blip r:embed="rId2"/>
          <a:stretch>
            <a:fillRect/>
          </a:stretch>
        </p:blipFill>
        <p:spPr>
          <a:xfrm>
            <a:off x="2627478" y="963613"/>
            <a:ext cx="7092197" cy="5380037"/>
          </a:xfrm>
          <a:prstGeom prst="rect">
            <a:avLst/>
          </a:prstGeom>
        </p:spPr>
      </p:pic>
      <p:sp>
        <p:nvSpPr>
          <p:cNvPr id="2" name="页脚占位符 1">
            <a:extLst>
              <a:ext uri="{FF2B5EF4-FFF2-40B4-BE49-F238E27FC236}">
                <a16:creationId xmlns:a16="http://schemas.microsoft.com/office/drawing/2014/main" id="{733466A9-D5C6-D242-A10A-4DD81CEF8D3E}"/>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122414E8-1B23-864F-9225-9D2E2B0DA3BB}"/>
              </a:ext>
            </a:extLst>
          </p:cNvPr>
          <p:cNvSpPr>
            <a:spLocks noGrp="1"/>
          </p:cNvSpPr>
          <p:nvPr>
            <p:ph type="sldNum" sz="quarter" idx="12"/>
          </p:nvPr>
        </p:nvSpPr>
        <p:spPr/>
        <p:txBody>
          <a:bodyPr/>
          <a:lstStyle/>
          <a:p>
            <a:fld id="{5B3F3CCD-5AE8-4BDA-99FD-25BB3DCCC447}" type="slidenum">
              <a:rPr lang="zh-CN" altLang="en-US" smtClean="0"/>
              <a:t>88</a:t>
            </a:fld>
            <a:endParaRPr lang="zh-CN" altLang="en-US"/>
          </a:p>
        </p:txBody>
      </p:sp>
    </p:spTree>
    <p:extLst>
      <p:ext uri="{BB962C8B-B14F-4D97-AF65-F5344CB8AC3E}">
        <p14:creationId xmlns:p14="http://schemas.microsoft.com/office/powerpoint/2010/main" val="3719404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a:extLst>
              <a:ext uri="{FF2B5EF4-FFF2-40B4-BE49-F238E27FC236}">
                <a16:creationId xmlns:a16="http://schemas.microsoft.com/office/drawing/2014/main" id="{F2BD7990-CCD4-BA4B-8EC4-4C542919E99C}"/>
              </a:ext>
            </a:extLst>
          </p:cNvPr>
          <p:cNvSpPr>
            <a:spLocks noGrp="1" noChangeArrowheads="1"/>
          </p:cNvSpPr>
          <p:nvPr>
            <p:ph type="title"/>
          </p:nvPr>
        </p:nvSpPr>
        <p:spPr>
          <a:xfrm>
            <a:off x="654107" y="109264"/>
            <a:ext cx="7793037" cy="720725"/>
          </a:xfrm>
        </p:spPr>
        <p:txBody>
          <a:bodyPr/>
          <a:lstStyle/>
          <a:p>
            <a:r>
              <a:rPr lang="zh-CN" altLang="en-US" dirty="0"/>
              <a:t>事务型系统结构图</a:t>
            </a:r>
            <a:endParaRPr lang="zh-CN" altLang="en-US" dirty="0">
              <a:latin typeface="隶书" pitchFamily="49" charset="-122"/>
            </a:endParaRPr>
          </a:p>
        </p:txBody>
      </p:sp>
      <p:grpSp>
        <p:nvGrpSpPr>
          <p:cNvPr id="4" name="组合 3">
            <a:extLst>
              <a:ext uri="{FF2B5EF4-FFF2-40B4-BE49-F238E27FC236}">
                <a16:creationId xmlns:a16="http://schemas.microsoft.com/office/drawing/2014/main" id="{C1E251C6-79BF-FA4F-B75E-933D6A731159}"/>
              </a:ext>
            </a:extLst>
          </p:cNvPr>
          <p:cNvGrpSpPr/>
          <p:nvPr/>
        </p:nvGrpSpPr>
        <p:grpSpPr>
          <a:xfrm>
            <a:off x="2406871" y="931486"/>
            <a:ext cx="7031421" cy="5238108"/>
            <a:chOff x="3647090" y="826384"/>
            <a:chExt cx="7031421" cy="5238108"/>
          </a:xfrm>
        </p:grpSpPr>
        <p:pic>
          <p:nvPicPr>
            <p:cNvPr id="7" name="Picture 2">
              <a:extLst>
                <a:ext uri="{FF2B5EF4-FFF2-40B4-BE49-F238E27FC236}">
                  <a16:creationId xmlns:a16="http://schemas.microsoft.com/office/drawing/2014/main" id="{0387AF59-AB66-8B4D-9C24-94B836B921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7090" y="826384"/>
              <a:ext cx="7020910" cy="273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a:extLst>
                <a:ext uri="{FF2B5EF4-FFF2-40B4-BE49-F238E27FC236}">
                  <a16:creationId xmlns:a16="http://schemas.microsoft.com/office/drawing/2014/main" id="{A1B5D381-D230-B641-A225-4353FD05D3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548666"/>
              <a:ext cx="7020911" cy="2515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页脚占位符 1">
            <a:extLst>
              <a:ext uri="{FF2B5EF4-FFF2-40B4-BE49-F238E27FC236}">
                <a16:creationId xmlns:a16="http://schemas.microsoft.com/office/drawing/2014/main" id="{548E5343-7B0D-5A44-8543-916DDB845281}"/>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55BFBBBF-2496-A046-ACE8-AC9847F4289D}"/>
              </a:ext>
            </a:extLst>
          </p:cNvPr>
          <p:cNvSpPr>
            <a:spLocks noGrp="1"/>
          </p:cNvSpPr>
          <p:nvPr>
            <p:ph type="sldNum" sz="quarter" idx="12"/>
          </p:nvPr>
        </p:nvSpPr>
        <p:spPr/>
        <p:txBody>
          <a:bodyPr/>
          <a:lstStyle/>
          <a:p>
            <a:fld id="{5B3F3CCD-5AE8-4BDA-99FD-25BB3DCCC447}" type="slidenum">
              <a:rPr lang="zh-CN" altLang="en-US" smtClean="0"/>
              <a:t>89</a:t>
            </a:fld>
            <a:endParaRPr lang="zh-CN" altLang="en-US"/>
          </a:p>
        </p:txBody>
      </p:sp>
    </p:spTree>
    <p:extLst>
      <p:ext uri="{BB962C8B-B14F-4D97-AF65-F5344CB8AC3E}">
        <p14:creationId xmlns:p14="http://schemas.microsoft.com/office/powerpoint/2010/main" val="3347302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2A5174-CCFB-9B49-B41D-C990FF9C2C4D}"/>
              </a:ext>
            </a:extLst>
          </p:cNvPr>
          <p:cNvSpPr>
            <a:spLocks noGrp="1"/>
          </p:cNvSpPr>
          <p:nvPr>
            <p:ph type="title"/>
          </p:nvPr>
        </p:nvSpPr>
        <p:spPr/>
        <p:txBody>
          <a:bodyPr/>
          <a:lstStyle/>
          <a:p>
            <a:r>
              <a:rPr lang="zh-CN" altLang="en-US" dirty="0">
                <a:solidFill>
                  <a:srgbClr val="000099"/>
                </a:solidFill>
              </a:rPr>
              <a:t>4.2 结构化设计的概念和原理</a:t>
            </a:r>
            <a:endParaRPr kumimoji="1" lang="zh-CN" altLang="en-US" dirty="0"/>
          </a:p>
        </p:txBody>
      </p:sp>
      <p:sp>
        <p:nvSpPr>
          <p:cNvPr id="3" name="内容占位符 2">
            <a:extLst>
              <a:ext uri="{FF2B5EF4-FFF2-40B4-BE49-F238E27FC236}">
                <a16:creationId xmlns:a16="http://schemas.microsoft.com/office/drawing/2014/main" id="{CECCAF99-5216-E54F-A89C-156C12CF383D}"/>
              </a:ext>
            </a:extLst>
          </p:cNvPr>
          <p:cNvSpPr>
            <a:spLocks noGrp="1"/>
          </p:cNvSpPr>
          <p:nvPr>
            <p:ph idx="1"/>
          </p:nvPr>
        </p:nvSpPr>
        <p:spPr/>
        <p:txBody>
          <a:bodyPr>
            <a:normAutofit/>
          </a:bodyPr>
          <a:lstStyle/>
          <a:p>
            <a:pPr>
              <a:buFont typeface="Wingdings" pitchFamily="2" charset="2"/>
              <a:buChar char="l"/>
            </a:pPr>
            <a:r>
              <a:rPr kumimoji="1" lang="zh-CN" altLang="en-US" sz="2800" dirty="0"/>
              <a:t>模块化</a:t>
            </a:r>
          </a:p>
          <a:p>
            <a:pPr>
              <a:buFont typeface="Wingdings" pitchFamily="2" charset="2"/>
              <a:buChar char="l"/>
            </a:pPr>
            <a:r>
              <a:rPr kumimoji="1" lang="zh-CN" altLang="en-US" sz="2800" dirty="0"/>
              <a:t>抽象化</a:t>
            </a:r>
          </a:p>
          <a:p>
            <a:pPr>
              <a:buFont typeface="Wingdings" pitchFamily="2" charset="2"/>
              <a:buChar char="l"/>
            </a:pPr>
            <a:r>
              <a:rPr kumimoji="1" lang="zh-CN" altLang="en-US" sz="2800" dirty="0"/>
              <a:t>自顶向下，逐步细化</a:t>
            </a:r>
          </a:p>
          <a:p>
            <a:pPr>
              <a:buFont typeface="Wingdings" pitchFamily="2" charset="2"/>
              <a:buChar char="l"/>
            </a:pPr>
            <a:r>
              <a:rPr kumimoji="1" lang="zh-CN" altLang="en-US" sz="2800" dirty="0"/>
              <a:t>信息隐蔽</a:t>
            </a:r>
          </a:p>
          <a:p>
            <a:endParaRPr kumimoji="1" lang="zh-CN" altLang="en-US" sz="2400" dirty="0"/>
          </a:p>
        </p:txBody>
      </p:sp>
      <p:sp>
        <p:nvSpPr>
          <p:cNvPr id="6" name="灯片编号占位符 5">
            <a:extLst>
              <a:ext uri="{FF2B5EF4-FFF2-40B4-BE49-F238E27FC236}">
                <a16:creationId xmlns:a16="http://schemas.microsoft.com/office/drawing/2014/main" id="{93C39CA8-A0F2-794D-8D57-E68368C6611A}"/>
              </a:ext>
            </a:extLst>
          </p:cNvPr>
          <p:cNvSpPr>
            <a:spLocks noGrp="1"/>
          </p:cNvSpPr>
          <p:nvPr>
            <p:ph type="sldNum" sz="quarter" idx="12"/>
          </p:nvPr>
        </p:nvSpPr>
        <p:spPr/>
        <p:txBody>
          <a:bodyPr/>
          <a:lstStyle/>
          <a:p>
            <a:fld id="{5B3F3CCD-5AE8-4BDA-99FD-25BB3DCCC447}" type="slidenum">
              <a:rPr lang="zh-CN" altLang="en-US" smtClean="0"/>
              <a:t>9</a:t>
            </a:fld>
            <a:endParaRPr lang="zh-CN" altLang="en-US"/>
          </a:p>
        </p:txBody>
      </p:sp>
      <p:sp>
        <p:nvSpPr>
          <p:cNvPr id="7" name="页脚占位符 6">
            <a:extLst>
              <a:ext uri="{FF2B5EF4-FFF2-40B4-BE49-F238E27FC236}">
                <a16:creationId xmlns:a16="http://schemas.microsoft.com/office/drawing/2014/main" id="{1E4CFF8D-6C49-5B46-A169-3E99599DA261}"/>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12073359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2">
            <a:extLst>
              <a:ext uri="{FF2B5EF4-FFF2-40B4-BE49-F238E27FC236}">
                <a16:creationId xmlns:a16="http://schemas.microsoft.com/office/drawing/2014/main" id="{CEB62C22-43B4-8A4A-8FE9-F3C8ECB5C21D}"/>
              </a:ext>
            </a:extLst>
          </p:cNvPr>
          <p:cNvSpPr>
            <a:spLocks noGrp="1" noChangeArrowheads="1"/>
          </p:cNvSpPr>
          <p:nvPr>
            <p:ph type="title"/>
          </p:nvPr>
        </p:nvSpPr>
        <p:spPr>
          <a:xfrm>
            <a:off x="646443" y="0"/>
            <a:ext cx="10126660" cy="846137"/>
          </a:xfrm>
        </p:spPr>
        <p:txBody>
          <a:bodyPr/>
          <a:lstStyle/>
          <a:p>
            <a:pPr eaLnBrk="1" hangingPunct="1"/>
            <a:r>
              <a:rPr lang="zh-CN" altLang="en-US" dirty="0">
                <a:latin typeface="隶书" pitchFamily="49" charset="-122"/>
              </a:rPr>
              <a:t>变换分析是软件系统结构设计的主要方法</a:t>
            </a:r>
          </a:p>
        </p:txBody>
      </p:sp>
      <p:sp>
        <p:nvSpPr>
          <p:cNvPr id="113668" name="Rectangle 3">
            <a:extLst>
              <a:ext uri="{FF2B5EF4-FFF2-40B4-BE49-F238E27FC236}">
                <a16:creationId xmlns:a16="http://schemas.microsoft.com/office/drawing/2014/main" id="{808F26A9-1E9C-3B42-9BF1-29FCB17D4A74}"/>
              </a:ext>
            </a:extLst>
          </p:cNvPr>
          <p:cNvSpPr>
            <a:spLocks noGrp="1" noChangeArrowheads="1"/>
          </p:cNvSpPr>
          <p:nvPr>
            <p:ph type="body" idx="1"/>
          </p:nvPr>
        </p:nvSpPr>
        <p:spPr>
          <a:xfrm>
            <a:off x="646443" y="846137"/>
            <a:ext cx="10566040" cy="3886200"/>
          </a:xfrm>
        </p:spPr>
        <p:txBody>
          <a:bodyPr>
            <a:normAutofit/>
          </a:bodyPr>
          <a:lstStyle/>
          <a:p>
            <a:pPr eaLnBrk="1" hangingPunct="1"/>
            <a:r>
              <a:rPr lang="zh-CN" altLang="en-US" sz="2400" dirty="0">
                <a:latin typeface="楷体_GB2312" pitchFamily="49" charset="-122"/>
              </a:rPr>
              <a:t>一般，一个大型的软件系统是变换型结构和事务型结构的混合结构</a:t>
            </a:r>
          </a:p>
          <a:p>
            <a:pPr eaLnBrk="1" hangingPunct="1"/>
            <a:r>
              <a:rPr lang="zh-CN" altLang="en-US" sz="2400" dirty="0">
                <a:latin typeface="楷体_GB2312" pitchFamily="49" charset="-122"/>
              </a:rPr>
              <a:t>通常，利用以变换分析为主，事务分析为辅的方式进行软件结构设计</a:t>
            </a:r>
            <a:endParaRPr lang="zh-CN" altLang="en-US" sz="2400" dirty="0">
              <a:latin typeface="黑体" panose="02010609060101010101" pitchFamily="49" charset="-122"/>
              <a:ea typeface="黑体" panose="02010609060101010101" pitchFamily="49" charset="-122"/>
            </a:endParaRPr>
          </a:p>
        </p:txBody>
      </p:sp>
      <p:grpSp>
        <p:nvGrpSpPr>
          <p:cNvPr id="5" name="组合 4">
            <a:extLst>
              <a:ext uri="{FF2B5EF4-FFF2-40B4-BE49-F238E27FC236}">
                <a16:creationId xmlns:a16="http://schemas.microsoft.com/office/drawing/2014/main" id="{9ADE9B01-DFE9-0245-9E71-B3400FD7CBC6}"/>
              </a:ext>
            </a:extLst>
          </p:cNvPr>
          <p:cNvGrpSpPr/>
          <p:nvPr/>
        </p:nvGrpSpPr>
        <p:grpSpPr>
          <a:xfrm>
            <a:off x="2874894" y="1692274"/>
            <a:ext cx="6109138" cy="4566746"/>
            <a:chOff x="2133600" y="288010"/>
            <a:chExt cx="8001000" cy="6569991"/>
          </a:xfrm>
        </p:grpSpPr>
        <p:pic>
          <p:nvPicPr>
            <p:cNvPr id="6" name="Picture 3">
              <a:extLst>
                <a:ext uri="{FF2B5EF4-FFF2-40B4-BE49-F238E27FC236}">
                  <a16:creationId xmlns:a16="http://schemas.microsoft.com/office/drawing/2014/main" id="{B5D68AE3-968F-7A49-854B-D862D620A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88010"/>
              <a:ext cx="8001000" cy="34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a:extLst>
                <a:ext uri="{FF2B5EF4-FFF2-40B4-BE49-F238E27FC236}">
                  <a16:creationId xmlns:a16="http://schemas.microsoft.com/office/drawing/2014/main" id="{9DA75D51-131D-AC4E-AD2C-C1EF2A9A5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470276"/>
              <a:ext cx="800100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页脚占位符 1">
            <a:extLst>
              <a:ext uri="{FF2B5EF4-FFF2-40B4-BE49-F238E27FC236}">
                <a16:creationId xmlns:a16="http://schemas.microsoft.com/office/drawing/2014/main" id="{DCB55215-C344-0E43-BCF4-537F7E26EEDE}"/>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CFAF758F-6304-314A-BAE1-8C997FC0AEA6}"/>
              </a:ext>
            </a:extLst>
          </p:cNvPr>
          <p:cNvSpPr>
            <a:spLocks noGrp="1"/>
          </p:cNvSpPr>
          <p:nvPr>
            <p:ph type="sldNum" sz="quarter" idx="12"/>
          </p:nvPr>
        </p:nvSpPr>
        <p:spPr/>
        <p:txBody>
          <a:bodyPr/>
          <a:lstStyle/>
          <a:p>
            <a:fld id="{5B3F3CCD-5AE8-4BDA-99FD-25BB3DCCC447}" type="slidenum">
              <a:rPr lang="zh-CN" altLang="en-US" smtClean="0"/>
              <a:t>90</a:t>
            </a:fld>
            <a:endParaRPr lang="zh-CN" altLang="en-US"/>
          </a:p>
        </p:txBody>
      </p:sp>
    </p:spTree>
    <p:extLst>
      <p:ext uri="{BB962C8B-B14F-4D97-AF65-F5344CB8AC3E}">
        <p14:creationId xmlns:p14="http://schemas.microsoft.com/office/powerpoint/2010/main" val="35170765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2">
            <a:extLst>
              <a:ext uri="{FF2B5EF4-FFF2-40B4-BE49-F238E27FC236}">
                <a16:creationId xmlns:a16="http://schemas.microsoft.com/office/drawing/2014/main" id="{F23F3216-42ED-C04C-AC8B-CF43FEED20E2}"/>
              </a:ext>
            </a:extLst>
          </p:cNvPr>
          <p:cNvSpPr>
            <a:spLocks noGrp="1" noChangeArrowheads="1"/>
          </p:cNvSpPr>
          <p:nvPr>
            <p:ph type="title"/>
          </p:nvPr>
        </p:nvSpPr>
        <p:spPr>
          <a:xfrm>
            <a:off x="664069" y="98207"/>
            <a:ext cx="7793037" cy="754063"/>
          </a:xfrm>
        </p:spPr>
        <p:txBody>
          <a:bodyPr/>
          <a:lstStyle/>
          <a:p>
            <a:pPr eaLnBrk="1" hangingPunct="1"/>
            <a:r>
              <a:rPr lang="zh-CN" altLang="en-US" dirty="0">
                <a:latin typeface="隶书" pitchFamily="49" charset="-122"/>
              </a:rPr>
              <a:t>4.</a:t>
            </a:r>
            <a:r>
              <a:rPr lang="en-US" altLang="zh-CN" dirty="0">
                <a:latin typeface="隶书" pitchFamily="49" charset="-122"/>
              </a:rPr>
              <a:t>4</a:t>
            </a:r>
            <a:r>
              <a:rPr lang="zh-CN" altLang="en-US" dirty="0">
                <a:latin typeface="隶书" pitchFamily="49" charset="-122"/>
              </a:rPr>
              <a:t>.</a:t>
            </a:r>
            <a:r>
              <a:rPr lang="en-US" altLang="zh-CN" dirty="0">
                <a:latin typeface="隶书" pitchFamily="49" charset="-122"/>
              </a:rPr>
              <a:t>4.3 </a:t>
            </a:r>
            <a:r>
              <a:rPr lang="zh-CN" altLang="en-US" dirty="0">
                <a:latin typeface="隶书" pitchFamily="49" charset="-122"/>
              </a:rPr>
              <a:t>设计优化</a:t>
            </a:r>
          </a:p>
        </p:txBody>
      </p:sp>
      <p:sp>
        <p:nvSpPr>
          <p:cNvPr id="416771" name="Rectangle 3">
            <a:extLst>
              <a:ext uri="{FF2B5EF4-FFF2-40B4-BE49-F238E27FC236}">
                <a16:creationId xmlns:a16="http://schemas.microsoft.com/office/drawing/2014/main" id="{D1383D85-A81E-194B-B892-568A3FE5B33D}"/>
              </a:ext>
            </a:extLst>
          </p:cNvPr>
          <p:cNvSpPr>
            <a:spLocks noGrp="1" noChangeArrowheads="1"/>
          </p:cNvSpPr>
          <p:nvPr>
            <p:ph type="body" idx="1"/>
          </p:nvPr>
        </p:nvSpPr>
        <p:spPr>
          <a:xfrm>
            <a:off x="664069" y="970182"/>
            <a:ext cx="10548414" cy="2952750"/>
          </a:xfrm>
          <a:noFill/>
        </p:spPr>
        <p:txBody>
          <a:bodyPr>
            <a:normAutofit/>
          </a:bodyPr>
          <a:lstStyle/>
          <a:p>
            <a:pPr eaLnBrk="1" hangingPunct="1"/>
            <a:r>
              <a:rPr lang="zh-CN" altLang="en-US" sz="2400" dirty="0"/>
              <a:t>格言：</a:t>
            </a:r>
            <a:r>
              <a:rPr lang="zh-CN" altLang="en-US" sz="2400" dirty="0">
                <a:latin typeface="Times New Roman" panose="02020603050405020304" pitchFamily="18" charset="0"/>
              </a:rPr>
              <a:t>“</a:t>
            </a:r>
            <a:r>
              <a:rPr lang="zh-CN" altLang="en-US" sz="2400" dirty="0"/>
              <a:t>先使它能工作，然后再使它快起来</a:t>
            </a:r>
            <a:r>
              <a:rPr lang="zh-CN" altLang="en-US" sz="2400" dirty="0">
                <a:latin typeface="Times New Roman" panose="02020603050405020304" pitchFamily="18" charset="0"/>
              </a:rPr>
              <a:t>”</a:t>
            </a:r>
            <a:endParaRPr lang="zh-CN" altLang="en-US" sz="2400" dirty="0"/>
          </a:p>
          <a:p>
            <a:pPr eaLnBrk="1" hangingPunct="1"/>
            <a:r>
              <a:rPr lang="zh-CN" altLang="en-US" sz="2400" dirty="0"/>
              <a:t>原则：</a:t>
            </a:r>
          </a:p>
          <a:p>
            <a:pPr lvl="1" eaLnBrk="1" hangingPunct="1"/>
            <a:r>
              <a:rPr lang="zh-CN" altLang="en-US" sz="2200" dirty="0"/>
              <a:t>在有效的模块化的前提下使用最</a:t>
            </a:r>
            <a:r>
              <a:rPr lang="zh-CN" altLang="en-US" sz="2200" dirty="0">
                <a:solidFill>
                  <a:schemeClr val="hlink"/>
                </a:solidFill>
              </a:rPr>
              <a:t>少</a:t>
            </a:r>
            <a:r>
              <a:rPr lang="zh-CN" altLang="en-US" sz="2200" dirty="0"/>
              <a:t>量的模块</a:t>
            </a:r>
          </a:p>
          <a:p>
            <a:pPr lvl="1" eaLnBrk="1" hangingPunct="1"/>
            <a:r>
              <a:rPr lang="zh-CN" altLang="en-US" sz="2200" dirty="0"/>
              <a:t>在满足信息要求的前提下使用最</a:t>
            </a:r>
            <a:r>
              <a:rPr lang="zh-CN" altLang="en-US" sz="2200" dirty="0">
                <a:solidFill>
                  <a:schemeClr val="hlink"/>
                </a:solidFill>
              </a:rPr>
              <a:t>简</a:t>
            </a:r>
            <a:r>
              <a:rPr lang="zh-CN" altLang="en-US" sz="2200" dirty="0"/>
              <a:t>单的数据结构</a:t>
            </a:r>
          </a:p>
        </p:txBody>
      </p:sp>
      <p:sp>
        <p:nvSpPr>
          <p:cNvPr id="2" name="页脚占位符 1">
            <a:extLst>
              <a:ext uri="{FF2B5EF4-FFF2-40B4-BE49-F238E27FC236}">
                <a16:creationId xmlns:a16="http://schemas.microsoft.com/office/drawing/2014/main" id="{86D71CB9-98C4-6844-ADB8-2EE4D9600CE1}"/>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4BBF6B4E-F2BB-644F-A55A-D60B798F2C1A}"/>
              </a:ext>
            </a:extLst>
          </p:cNvPr>
          <p:cNvSpPr>
            <a:spLocks noGrp="1"/>
          </p:cNvSpPr>
          <p:nvPr>
            <p:ph type="sldNum" sz="quarter" idx="12"/>
          </p:nvPr>
        </p:nvSpPr>
        <p:spPr/>
        <p:txBody>
          <a:bodyPr/>
          <a:lstStyle/>
          <a:p>
            <a:fld id="{5B3F3CCD-5AE8-4BDA-99FD-25BB3DCCC447}" type="slidenum">
              <a:rPr lang="zh-CN" altLang="en-US" smtClean="0"/>
              <a:t>91</a:t>
            </a:fld>
            <a:endParaRPr lang="zh-CN" altLang="en-US"/>
          </a:p>
        </p:txBody>
      </p:sp>
    </p:spTree>
    <p:extLst>
      <p:ext uri="{BB962C8B-B14F-4D97-AF65-F5344CB8AC3E}">
        <p14:creationId xmlns:p14="http://schemas.microsoft.com/office/powerpoint/2010/main" val="23860723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2">
            <a:extLst>
              <a:ext uri="{FF2B5EF4-FFF2-40B4-BE49-F238E27FC236}">
                <a16:creationId xmlns:a16="http://schemas.microsoft.com/office/drawing/2014/main" id="{F23F3216-42ED-C04C-AC8B-CF43FEED20E2}"/>
              </a:ext>
            </a:extLst>
          </p:cNvPr>
          <p:cNvSpPr>
            <a:spLocks noGrp="1" noChangeArrowheads="1"/>
          </p:cNvSpPr>
          <p:nvPr>
            <p:ph type="title"/>
          </p:nvPr>
        </p:nvSpPr>
        <p:spPr>
          <a:xfrm>
            <a:off x="664069" y="98207"/>
            <a:ext cx="7793037" cy="754063"/>
          </a:xfrm>
        </p:spPr>
        <p:txBody>
          <a:bodyPr/>
          <a:lstStyle/>
          <a:p>
            <a:pPr eaLnBrk="1" hangingPunct="1"/>
            <a:r>
              <a:rPr lang="zh-CN" altLang="en-US" dirty="0">
                <a:latin typeface="隶书" pitchFamily="49" charset="-122"/>
              </a:rPr>
              <a:t>4.</a:t>
            </a:r>
            <a:r>
              <a:rPr lang="en-US" altLang="zh-CN" dirty="0">
                <a:latin typeface="隶书" pitchFamily="49" charset="-122"/>
              </a:rPr>
              <a:t>4</a:t>
            </a:r>
            <a:r>
              <a:rPr lang="zh-CN" altLang="en-US" dirty="0">
                <a:latin typeface="隶书" pitchFamily="49" charset="-122"/>
              </a:rPr>
              <a:t>.</a:t>
            </a:r>
            <a:r>
              <a:rPr lang="en-US" altLang="zh-CN" dirty="0">
                <a:latin typeface="隶书" pitchFamily="49" charset="-122"/>
              </a:rPr>
              <a:t>4.3 </a:t>
            </a:r>
            <a:r>
              <a:rPr lang="zh-CN" altLang="en-US" dirty="0">
                <a:latin typeface="隶书" pitchFamily="49" charset="-122"/>
              </a:rPr>
              <a:t>设计优化</a:t>
            </a:r>
          </a:p>
        </p:txBody>
      </p:sp>
      <p:sp>
        <p:nvSpPr>
          <p:cNvPr id="416771" name="Rectangle 3">
            <a:extLst>
              <a:ext uri="{FF2B5EF4-FFF2-40B4-BE49-F238E27FC236}">
                <a16:creationId xmlns:a16="http://schemas.microsoft.com/office/drawing/2014/main" id="{D1383D85-A81E-194B-B892-568A3FE5B33D}"/>
              </a:ext>
            </a:extLst>
          </p:cNvPr>
          <p:cNvSpPr>
            <a:spLocks noGrp="1" noChangeArrowheads="1"/>
          </p:cNvSpPr>
          <p:nvPr>
            <p:ph type="body" idx="1"/>
          </p:nvPr>
        </p:nvSpPr>
        <p:spPr>
          <a:xfrm>
            <a:off x="664069" y="970181"/>
            <a:ext cx="10548414" cy="5283473"/>
          </a:xfrm>
          <a:noFill/>
        </p:spPr>
        <p:txBody>
          <a:bodyPr>
            <a:normAutofit/>
          </a:bodyPr>
          <a:lstStyle/>
          <a:p>
            <a:r>
              <a:rPr lang="zh-CN" altLang="en-US" sz="2400" dirty="0"/>
              <a:t>对时间起决定性作用的软件</a:t>
            </a:r>
          </a:p>
          <a:p>
            <a:pPr lvl="1">
              <a:buFont typeface="Arial" panose="020B0604020202020204" pitchFamily="34" charset="0"/>
              <a:buChar char="•"/>
            </a:pPr>
            <a:r>
              <a:rPr lang="zh-CN" altLang="en-US" sz="2200" dirty="0"/>
              <a:t>在不考虑时间因素的前提下开发并精化软件结构</a:t>
            </a:r>
          </a:p>
          <a:p>
            <a:pPr lvl="1">
              <a:buFont typeface="Arial" panose="020B0604020202020204" pitchFamily="34" charset="0"/>
              <a:buChar char="•"/>
            </a:pPr>
            <a:r>
              <a:rPr lang="zh-CN" altLang="en-US" sz="2200" dirty="0"/>
              <a:t>选出最耗时的模块，仔细设计其处理过程（算法）</a:t>
            </a:r>
          </a:p>
          <a:p>
            <a:pPr lvl="1">
              <a:buFont typeface="Arial" panose="020B0604020202020204" pitchFamily="34" charset="0"/>
              <a:buChar char="•"/>
            </a:pPr>
            <a:r>
              <a:rPr lang="zh-CN" altLang="en-US" sz="2200" dirty="0"/>
              <a:t>使用高级程序设计语言编写程序</a:t>
            </a:r>
          </a:p>
          <a:p>
            <a:pPr lvl="1">
              <a:buFont typeface="Arial" panose="020B0604020202020204" pitchFamily="34" charset="0"/>
              <a:buChar char="•"/>
            </a:pPr>
            <a:r>
              <a:rPr lang="zh-CN" altLang="en-US" sz="2200" dirty="0"/>
              <a:t>在软件中孤立出大量占用处理器资源的模块</a:t>
            </a:r>
          </a:p>
          <a:p>
            <a:pPr lvl="1">
              <a:buFont typeface="Arial" panose="020B0604020202020204" pitchFamily="34" charset="0"/>
              <a:buChar char="•"/>
            </a:pPr>
            <a:r>
              <a:rPr lang="zh-CN" altLang="en-US" sz="2200" dirty="0"/>
              <a:t>必要时重新设计或用依赖于机器的语言重写上述模块的代码</a:t>
            </a:r>
          </a:p>
        </p:txBody>
      </p:sp>
      <p:sp>
        <p:nvSpPr>
          <p:cNvPr id="2" name="页脚占位符 1">
            <a:extLst>
              <a:ext uri="{FF2B5EF4-FFF2-40B4-BE49-F238E27FC236}">
                <a16:creationId xmlns:a16="http://schemas.microsoft.com/office/drawing/2014/main" id="{FC5B38EF-D0D5-FA40-B361-1F3D4BF948E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FD34170D-D5BD-F240-89CF-25925496E4C1}"/>
              </a:ext>
            </a:extLst>
          </p:cNvPr>
          <p:cNvSpPr>
            <a:spLocks noGrp="1"/>
          </p:cNvSpPr>
          <p:nvPr>
            <p:ph type="sldNum" sz="quarter" idx="12"/>
          </p:nvPr>
        </p:nvSpPr>
        <p:spPr/>
        <p:txBody>
          <a:bodyPr/>
          <a:lstStyle/>
          <a:p>
            <a:fld id="{5B3F3CCD-5AE8-4BDA-99FD-25BB3DCCC447}" type="slidenum">
              <a:rPr lang="zh-CN" altLang="en-US" smtClean="0"/>
              <a:t>92</a:t>
            </a:fld>
            <a:endParaRPr lang="zh-CN" altLang="en-US"/>
          </a:p>
        </p:txBody>
      </p:sp>
    </p:spTree>
    <p:extLst>
      <p:ext uri="{BB962C8B-B14F-4D97-AF65-F5344CB8AC3E}">
        <p14:creationId xmlns:p14="http://schemas.microsoft.com/office/powerpoint/2010/main" val="9319160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23C728-E1F5-2341-AB2F-D7B17EA59701}"/>
              </a:ext>
            </a:extLst>
          </p:cNvPr>
          <p:cNvSpPr>
            <a:spLocks noGrp="1"/>
          </p:cNvSpPr>
          <p:nvPr>
            <p:ph type="title"/>
          </p:nvPr>
        </p:nvSpPr>
        <p:spPr/>
        <p:txBody>
          <a:bodyPr/>
          <a:lstStyle/>
          <a:p>
            <a:r>
              <a:rPr kumimoji="1" lang="en-US" altLang="zh-CN" dirty="0"/>
              <a:t>4.5</a:t>
            </a:r>
            <a:r>
              <a:rPr kumimoji="1" lang="zh-CN" altLang="en-US" dirty="0"/>
              <a:t> 接口设计</a:t>
            </a:r>
            <a:r>
              <a:rPr kumimoji="1" lang="en-US" altLang="zh-CN" dirty="0"/>
              <a:t>--</a:t>
            </a:r>
            <a:r>
              <a:rPr kumimoji="1" lang="zh-CN" altLang="en-US" dirty="0"/>
              <a:t>界面设计</a:t>
            </a:r>
          </a:p>
        </p:txBody>
      </p:sp>
      <p:sp>
        <p:nvSpPr>
          <p:cNvPr id="3" name="内容占位符 2">
            <a:extLst>
              <a:ext uri="{FF2B5EF4-FFF2-40B4-BE49-F238E27FC236}">
                <a16:creationId xmlns:a16="http://schemas.microsoft.com/office/drawing/2014/main" id="{6AD39AB7-EF6A-8E42-BE85-CA6865242843}"/>
              </a:ext>
            </a:extLst>
          </p:cNvPr>
          <p:cNvSpPr>
            <a:spLocks noGrp="1"/>
          </p:cNvSpPr>
          <p:nvPr>
            <p:ph idx="1"/>
          </p:nvPr>
        </p:nvSpPr>
        <p:spPr/>
        <p:txBody>
          <a:bodyPr/>
          <a:lstStyle/>
          <a:p>
            <a:r>
              <a:rPr lang="zh-CN" altLang="en-US" sz="2400" dirty="0">
                <a:latin typeface="隶书" pitchFamily="49" charset="-122"/>
              </a:rPr>
              <a:t>人机界面设计问题</a:t>
            </a:r>
            <a:endParaRPr lang="en-US" altLang="zh-CN" sz="2400" dirty="0">
              <a:latin typeface="隶书" pitchFamily="49" charset="-122"/>
            </a:endParaRPr>
          </a:p>
          <a:p>
            <a:pPr lvl="1">
              <a:buFont typeface="Arial" panose="020B0604020202020204" pitchFamily="34" charset="0"/>
              <a:buChar char="•"/>
            </a:pPr>
            <a:r>
              <a:rPr kumimoji="1" lang="zh-CN" altLang="en-US" sz="2200" dirty="0"/>
              <a:t>系统响应时间</a:t>
            </a:r>
          </a:p>
          <a:p>
            <a:pPr lvl="1">
              <a:buFont typeface="Arial" panose="020B0604020202020204" pitchFamily="34" charset="0"/>
              <a:buChar char="•"/>
            </a:pPr>
            <a:r>
              <a:rPr kumimoji="1" lang="zh-CN" altLang="en-US" sz="2200" dirty="0"/>
              <a:t>用户帮助设施</a:t>
            </a:r>
          </a:p>
          <a:p>
            <a:pPr lvl="1">
              <a:buFont typeface="Arial" panose="020B0604020202020204" pitchFamily="34" charset="0"/>
              <a:buChar char="•"/>
            </a:pPr>
            <a:r>
              <a:rPr kumimoji="1" lang="zh-CN" altLang="en-US" sz="2200" dirty="0"/>
              <a:t>出错信息处理</a:t>
            </a:r>
          </a:p>
          <a:p>
            <a:pPr lvl="1">
              <a:buFont typeface="Arial" panose="020B0604020202020204" pitchFamily="34" charset="0"/>
              <a:buChar char="•"/>
            </a:pPr>
            <a:r>
              <a:rPr kumimoji="1" lang="zh-CN" altLang="en-US" sz="2200" dirty="0"/>
              <a:t>命令交互</a:t>
            </a:r>
          </a:p>
          <a:p>
            <a:endParaRPr kumimoji="1" lang="zh-CN" altLang="en-US" dirty="0"/>
          </a:p>
        </p:txBody>
      </p:sp>
      <p:sp>
        <p:nvSpPr>
          <p:cNvPr id="6" name="灯片编号占位符 5">
            <a:extLst>
              <a:ext uri="{FF2B5EF4-FFF2-40B4-BE49-F238E27FC236}">
                <a16:creationId xmlns:a16="http://schemas.microsoft.com/office/drawing/2014/main" id="{1848F2A0-901F-624D-8A0B-0A522F1DC612}"/>
              </a:ext>
            </a:extLst>
          </p:cNvPr>
          <p:cNvSpPr>
            <a:spLocks noGrp="1"/>
          </p:cNvSpPr>
          <p:nvPr>
            <p:ph type="sldNum" sz="quarter" idx="12"/>
          </p:nvPr>
        </p:nvSpPr>
        <p:spPr>
          <a:xfrm>
            <a:off x="9900458" y="6459785"/>
            <a:ext cx="1312025" cy="365125"/>
          </a:xfrm>
        </p:spPr>
        <p:txBody>
          <a:bodyPr/>
          <a:lstStyle/>
          <a:p>
            <a:fld id="{5B3F3CCD-5AE8-4BDA-99FD-25BB3DCCC447}" type="slidenum">
              <a:rPr lang="zh-CN" altLang="en-US" smtClean="0"/>
              <a:t>93</a:t>
            </a:fld>
            <a:endParaRPr lang="zh-CN" altLang="en-US"/>
          </a:p>
        </p:txBody>
      </p:sp>
      <p:sp>
        <p:nvSpPr>
          <p:cNvPr id="7" name="页脚占位符 6">
            <a:extLst>
              <a:ext uri="{FF2B5EF4-FFF2-40B4-BE49-F238E27FC236}">
                <a16:creationId xmlns:a16="http://schemas.microsoft.com/office/drawing/2014/main" id="{6EB2FAD3-854C-6743-83AA-4068CDAEC3F6}"/>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Tree>
    <p:extLst>
      <p:ext uri="{BB962C8B-B14F-4D97-AF65-F5344CB8AC3E}">
        <p14:creationId xmlns:p14="http://schemas.microsoft.com/office/powerpoint/2010/main" val="20620054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2">
            <a:extLst>
              <a:ext uri="{FF2B5EF4-FFF2-40B4-BE49-F238E27FC236}">
                <a16:creationId xmlns:a16="http://schemas.microsoft.com/office/drawing/2014/main" id="{58CEC64F-81D8-7B4F-A17A-94619A92322B}"/>
              </a:ext>
            </a:extLst>
          </p:cNvPr>
          <p:cNvSpPr>
            <a:spLocks noGrp="1" noChangeArrowheads="1"/>
          </p:cNvSpPr>
          <p:nvPr>
            <p:ph type="title"/>
          </p:nvPr>
        </p:nvSpPr>
        <p:spPr>
          <a:xfrm>
            <a:off x="640912" y="0"/>
            <a:ext cx="7793038" cy="836612"/>
          </a:xfrm>
        </p:spPr>
        <p:txBody>
          <a:bodyPr>
            <a:normAutofit/>
          </a:bodyPr>
          <a:lstStyle/>
          <a:p>
            <a:pPr eaLnBrk="1" hangingPunct="1"/>
            <a:r>
              <a:rPr lang="zh-CN" altLang="en-US" dirty="0"/>
              <a:t>系统响应时间</a:t>
            </a:r>
          </a:p>
        </p:txBody>
      </p:sp>
      <p:sp>
        <p:nvSpPr>
          <p:cNvPr id="417795" name="Rectangle 3">
            <a:extLst>
              <a:ext uri="{FF2B5EF4-FFF2-40B4-BE49-F238E27FC236}">
                <a16:creationId xmlns:a16="http://schemas.microsoft.com/office/drawing/2014/main" id="{8ED209AD-5B31-DC43-A197-03350F3B5D9C}"/>
              </a:ext>
            </a:extLst>
          </p:cNvPr>
          <p:cNvSpPr>
            <a:spLocks noGrp="1" noChangeArrowheads="1"/>
          </p:cNvSpPr>
          <p:nvPr>
            <p:ph type="body" idx="1"/>
          </p:nvPr>
        </p:nvSpPr>
        <p:spPr>
          <a:xfrm>
            <a:off x="640911" y="917083"/>
            <a:ext cx="10571571" cy="4495800"/>
          </a:xfrm>
          <a:solidFill>
            <a:schemeClr val="bg1"/>
          </a:solidFill>
        </p:spPr>
        <p:txBody>
          <a:bodyPr>
            <a:normAutofit/>
          </a:bodyPr>
          <a:lstStyle/>
          <a:p>
            <a:pPr eaLnBrk="1" hangingPunct="1"/>
            <a:r>
              <a:rPr lang="zh-CN" altLang="en-US" sz="2400" dirty="0"/>
              <a:t>概念：指从用户完成某个控制动作到软件给出预期响应的这段时间</a:t>
            </a:r>
          </a:p>
          <a:p>
            <a:pPr eaLnBrk="1" hangingPunct="1"/>
            <a:r>
              <a:rPr lang="zh-CN" altLang="en-US" sz="2400" dirty="0"/>
              <a:t>重要属性</a:t>
            </a:r>
          </a:p>
          <a:p>
            <a:pPr lvl="1" eaLnBrk="1" hangingPunct="1"/>
            <a:r>
              <a:rPr lang="zh-CN" altLang="en-US" sz="2400" dirty="0"/>
              <a:t>时长</a:t>
            </a:r>
          </a:p>
          <a:p>
            <a:pPr lvl="2" eaLnBrk="1" hangingPunct="1"/>
            <a:r>
              <a:rPr lang="zh-CN" altLang="en-US" sz="2400" dirty="0"/>
              <a:t>过长：用户紧张、沮丧</a:t>
            </a:r>
          </a:p>
          <a:p>
            <a:pPr lvl="2" eaLnBrk="1" hangingPunct="1"/>
            <a:r>
              <a:rPr lang="zh-CN" altLang="en-US" sz="2400" dirty="0"/>
              <a:t>过短：用户紧张、易错</a:t>
            </a:r>
          </a:p>
          <a:p>
            <a:pPr lvl="1" eaLnBrk="1" hangingPunct="1"/>
            <a:r>
              <a:rPr lang="zh-CN" altLang="en-US" sz="2400" dirty="0"/>
              <a:t>易变性：系统响应时间相对于平均响应时间的偏差</a:t>
            </a:r>
          </a:p>
        </p:txBody>
      </p:sp>
      <p:sp>
        <p:nvSpPr>
          <p:cNvPr id="2" name="页脚占位符 1">
            <a:extLst>
              <a:ext uri="{FF2B5EF4-FFF2-40B4-BE49-F238E27FC236}">
                <a16:creationId xmlns:a16="http://schemas.microsoft.com/office/drawing/2014/main" id="{4BBA19F0-9BEE-6944-B7AA-381CCE290866}"/>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201A780E-BB8B-0443-96F7-5F167EB33D48}"/>
              </a:ext>
            </a:extLst>
          </p:cNvPr>
          <p:cNvSpPr>
            <a:spLocks noGrp="1"/>
          </p:cNvSpPr>
          <p:nvPr>
            <p:ph type="sldNum" sz="quarter" idx="12"/>
          </p:nvPr>
        </p:nvSpPr>
        <p:spPr/>
        <p:txBody>
          <a:bodyPr/>
          <a:lstStyle/>
          <a:p>
            <a:fld id="{5B3F3CCD-5AE8-4BDA-99FD-25BB3DCCC447}" type="slidenum">
              <a:rPr lang="zh-CN" altLang="en-US" smtClean="0"/>
              <a:t>94</a:t>
            </a:fld>
            <a:endParaRPr lang="zh-CN" altLang="en-US"/>
          </a:p>
        </p:txBody>
      </p:sp>
    </p:spTree>
    <p:extLst>
      <p:ext uri="{BB962C8B-B14F-4D97-AF65-F5344CB8AC3E}">
        <p14:creationId xmlns:p14="http://schemas.microsoft.com/office/powerpoint/2010/main" val="32038703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2">
            <a:extLst>
              <a:ext uri="{FF2B5EF4-FFF2-40B4-BE49-F238E27FC236}">
                <a16:creationId xmlns:a16="http://schemas.microsoft.com/office/drawing/2014/main" id="{279A6E2F-E4F6-6A4F-8CE0-C7999D7C65AD}"/>
              </a:ext>
            </a:extLst>
          </p:cNvPr>
          <p:cNvSpPr>
            <a:spLocks noGrp="1" noChangeArrowheads="1"/>
          </p:cNvSpPr>
          <p:nvPr>
            <p:ph type="title"/>
          </p:nvPr>
        </p:nvSpPr>
        <p:spPr>
          <a:xfrm>
            <a:off x="685090" y="150757"/>
            <a:ext cx="7793037" cy="685800"/>
          </a:xfrm>
          <a:solidFill>
            <a:schemeClr val="bg1"/>
          </a:solidFill>
        </p:spPr>
        <p:txBody>
          <a:bodyPr>
            <a:normAutofit/>
          </a:bodyPr>
          <a:lstStyle/>
          <a:p>
            <a:pPr eaLnBrk="1" hangingPunct="1"/>
            <a:r>
              <a:rPr lang="zh-CN" altLang="en-US" dirty="0"/>
              <a:t>用户帮助设施</a:t>
            </a:r>
          </a:p>
        </p:txBody>
      </p:sp>
      <p:sp>
        <p:nvSpPr>
          <p:cNvPr id="418819" name="Rectangle 3">
            <a:extLst>
              <a:ext uri="{FF2B5EF4-FFF2-40B4-BE49-F238E27FC236}">
                <a16:creationId xmlns:a16="http://schemas.microsoft.com/office/drawing/2014/main" id="{CF2496D9-8D6A-D246-9DCB-5DEE1674E331}"/>
              </a:ext>
            </a:extLst>
          </p:cNvPr>
          <p:cNvSpPr>
            <a:spLocks noGrp="1" noChangeArrowheads="1"/>
          </p:cNvSpPr>
          <p:nvPr>
            <p:ph type="body" idx="1"/>
          </p:nvPr>
        </p:nvSpPr>
        <p:spPr>
          <a:xfrm>
            <a:off x="685090" y="893928"/>
            <a:ext cx="10813227" cy="4537075"/>
          </a:xfrm>
          <a:noFill/>
        </p:spPr>
        <p:txBody>
          <a:bodyPr>
            <a:normAutofit/>
          </a:bodyPr>
          <a:lstStyle/>
          <a:p>
            <a:pPr eaLnBrk="1" hangingPunct="1"/>
            <a:r>
              <a:rPr lang="zh-CN" altLang="en-US" sz="2400" dirty="0"/>
              <a:t>设施类型：集成、附加</a:t>
            </a:r>
          </a:p>
          <a:p>
            <a:pPr eaLnBrk="1" hangingPunct="1"/>
            <a:r>
              <a:rPr lang="zh-CN" altLang="en-US" sz="2400" dirty="0"/>
              <a:t>信息提供范围：部分功能、全部功能</a:t>
            </a:r>
          </a:p>
          <a:p>
            <a:pPr eaLnBrk="1" hangingPunct="1"/>
            <a:r>
              <a:rPr lang="zh-CN" altLang="en-US" sz="2400" dirty="0"/>
              <a:t>用户请求方式：帮助菜单、特殊功能键、</a:t>
            </a:r>
            <a:r>
              <a:rPr lang="en-US" altLang="zh-CN" sz="2400" dirty="0"/>
              <a:t>HELP</a:t>
            </a:r>
            <a:r>
              <a:rPr lang="zh-CN" altLang="en-US" sz="2400" dirty="0"/>
              <a:t>命令</a:t>
            </a:r>
          </a:p>
          <a:p>
            <a:pPr eaLnBrk="1" hangingPunct="1"/>
            <a:r>
              <a:rPr lang="zh-CN" altLang="en-US" sz="2400" dirty="0"/>
              <a:t>信息显示方式：在独立窗口中指出参考某个文档、在屏幕固定位置显示简短提示</a:t>
            </a:r>
          </a:p>
          <a:p>
            <a:pPr eaLnBrk="1" hangingPunct="1"/>
            <a:r>
              <a:rPr lang="zh-CN" altLang="en-US" sz="2400" dirty="0"/>
              <a:t>用户返回方式：屏幕上的返回按钮、功能键</a:t>
            </a:r>
          </a:p>
          <a:p>
            <a:pPr eaLnBrk="1" hangingPunct="1"/>
            <a:r>
              <a:rPr lang="zh-CN" altLang="en-US" sz="2400" dirty="0"/>
              <a:t>信息组织方式：平面结构（关键字）、层次结构、超文本结构</a:t>
            </a:r>
          </a:p>
        </p:txBody>
      </p:sp>
      <p:sp>
        <p:nvSpPr>
          <p:cNvPr id="2" name="页脚占位符 1">
            <a:extLst>
              <a:ext uri="{FF2B5EF4-FFF2-40B4-BE49-F238E27FC236}">
                <a16:creationId xmlns:a16="http://schemas.microsoft.com/office/drawing/2014/main" id="{B0CB3498-1159-BD4C-9972-DE4F51D5CB4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49B021D9-7F16-BF47-87A1-AEB8751560A6}"/>
              </a:ext>
            </a:extLst>
          </p:cNvPr>
          <p:cNvSpPr>
            <a:spLocks noGrp="1"/>
          </p:cNvSpPr>
          <p:nvPr>
            <p:ph type="sldNum" sz="quarter" idx="12"/>
          </p:nvPr>
        </p:nvSpPr>
        <p:spPr/>
        <p:txBody>
          <a:bodyPr/>
          <a:lstStyle/>
          <a:p>
            <a:fld id="{5B3F3CCD-5AE8-4BDA-99FD-25BB3DCCC447}" type="slidenum">
              <a:rPr lang="zh-CN" altLang="en-US" smtClean="0"/>
              <a:t>95</a:t>
            </a:fld>
            <a:endParaRPr lang="zh-CN" altLang="en-US"/>
          </a:p>
        </p:txBody>
      </p:sp>
    </p:spTree>
    <p:extLst>
      <p:ext uri="{BB962C8B-B14F-4D97-AF65-F5344CB8AC3E}">
        <p14:creationId xmlns:p14="http://schemas.microsoft.com/office/powerpoint/2010/main" val="32880740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Rectangle 2">
            <a:extLst>
              <a:ext uri="{FF2B5EF4-FFF2-40B4-BE49-F238E27FC236}">
                <a16:creationId xmlns:a16="http://schemas.microsoft.com/office/drawing/2014/main" id="{2AE16B33-7766-A54E-A5D1-5DF615CA7951}"/>
              </a:ext>
            </a:extLst>
          </p:cNvPr>
          <p:cNvSpPr>
            <a:spLocks noGrp="1" noChangeArrowheads="1"/>
          </p:cNvSpPr>
          <p:nvPr>
            <p:ph type="title"/>
          </p:nvPr>
        </p:nvSpPr>
        <p:spPr>
          <a:xfrm>
            <a:off x="685090" y="140247"/>
            <a:ext cx="7793037" cy="719138"/>
          </a:xfrm>
        </p:spPr>
        <p:txBody>
          <a:bodyPr/>
          <a:lstStyle/>
          <a:p>
            <a:pPr eaLnBrk="1" hangingPunct="1"/>
            <a:r>
              <a:rPr lang="zh-CN" altLang="en-US" dirty="0"/>
              <a:t>出错信息处理</a:t>
            </a:r>
          </a:p>
        </p:txBody>
      </p:sp>
      <p:sp>
        <p:nvSpPr>
          <p:cNvPr id="419843" name="Rectangle 3">
            <a:extLst>
              <a:ext uri="{FF2B5EF4-FFF2-40B4-BE49-F238E27FC236}">
                <a16:creationId xmlns:a16="http://schemas.microsoft.com/office/drawing/2014/main" id="{F33F1482-327A-5048-A742-CD5F9437E954}"/>
              </a:ext>
            </a:extLst>
          </p:cNvPr>
          <p:cNvSpPr>
            <a:spLocks noGrp="1" noChangeArrowheads="1"/>
          </p:cNvSpPr>
          <p:nvPr>
            <p:ph type="body" idx="1"/>
          </p:nvPr>
        </p:nvSpPr>
        <p:spPr>
          <a:xfrm>
            <a:off x="685090" y="901425"/>
            <a:ext cx="10527393" cy="3167063"/>
          </a:xfrm>
          <a:noFill/>
        </p:spPr>
        <p:txBody>
          <a:bodyPr>
            <a:normAutofit/>
          </a:bodyPr>
          <a:lstStyle/>
          <a:p>
            <a:pPr eaLnBrk="1" hangingPunct="1"/>
            <a:r>
              <a:rPr lang="zh-CN" altLang="en-US" sz="2400" dirty="0"/>
              <a:t>以用户可理解的术语描述问题</a:t>
            </a:r>
          </a:p>
          <a:p>
            <a:pPr eaLnBrk="1" hangingPunct="1"/>
            <a:r>
              <a:rPr lang="zh-CN" altLang="en-US" sz="2400" dirty="0"/>
              <a:t>提供有助于从错误中恢复的建设性意见</a:t>
            </a:r>
          </a:p>
          <a:p>
            <a:pPr eaLnBrk="1" hangingPunct="1"/>
            <a:r>
              <a:rPr lang="zh-CN" altLang="en-US" sz="2400" dirty="0"/>
              <a:t>指出错误可能导致哪些负面后果</a:t>
            </a:r>
          </a:p>
          <a:p>
            <a:pPr eaLnBrk="1" hangingPunct="1"/>
            <a:r>
              <a:rPr lang="zh-CN" altLang="en-US" sz="2400" dirty="0"/>
              <a:t>伴随听觉或视觉上的提示</a:t>
            </a:r>
          </a:p>
          <a:p>
            <a:pPr eaLnBrk="1" hangingPunct="1"/>
            <a:r>
              <a:rPr lang="zh-CN" altLang="en-US" sz="2400" dirty="0"/>
              <a:t>不能带有指责色彩</a:t>
            </a:r>
          </a:p>
        </p:txBody>
      </p:sp>
      <p:sp>
        <p:nvSpPr>
          <p:cNvPr id="2" name="页脚占位符 1">
            <a:extLst>
              <a:ext uri="{FF2B5EF4-FFF2-40B4-BE49-F238E27FC236}">
                <a16:creationId xmlns:a16="http://schemas.microsoft.com/office/drawing/2014/main" id="{202708C2-FAB3-AF44-844A-C042F8B62533}"/>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EC28AA9F-5459-6940-9B24-C10AFF45C947}"/>
              </a:ext>
            </a:extLst>
          </p:cNvPr>
          <p:cNvSpPr>
            <a:spLocks noGrp="1"/>
          </p:cNvSpPr>
          <p:nvPr>
            <p:ph type="sldNum" sz="quarter" idx="12"/>
          </p:nvPr>
        </p:nvSpPr>
        <p:spPr/>
        <p:txBody>
          <a:bodyPr/>
          <a:lstStyle/>
          <a:p>
            <a:fld id="{5B3F3CCD-5AE8-4BDA-99FD-25BB3DCCC447}" type="slidenum">
              <a:rPr lang="zh-CN" altLang="en-US" smtClean="0"/>
              <a:t>96</a:t>
            </a:fld>
            <a:endParaRPr lang="zh-CN" altLang="en-US"/>
          </a:p>
        </p:txBody>
      </p:sp>
    </p:spTree>
    <p:extLst>
      <p:ext uri="{BB962C8B-B14F-4D97-AF65-F5344CB8AC3E}">
        <p14:creationId xmlns:p14="http://schemas.microsoft.com/office/powerpoint/2010/main" val="29988701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2">
            <a:extLst>
              <a:ext uri="{FF2B5EF4-FFF2-40B4-BE49-F238E27FC236}">
                <a16:creationId xmlns:a16="http://schemas.microsoft.com/office/drawing/2014/main" id="{AE42B3AB-9901-1645-9B52-908F3F2AC722}"/>
              </a:ext>
            </a:extLst>
          </p:cNvPr>
          <p:cNvSpPr>
            <a:spLocks noGrp="1" noChangeArrowheads="1"/>
          </p:cNvSpPr>
          <p:nvPr>
            <p:ph type="title"/>
          </p:nvPr>
        </p:nvSpPr>
        <p:spPr>
          <a:xfrm>
            <a:off x="640913" y="0"/>
            <a:ext cx="7793038" cy="863600"/>
          </a:xfrm>
        </p:spPr>
        <p:txBody>
          <a:bodyPr>
            <a:normAutofit/>
          </a:bodyPr>
          <a:lstStyle/>
          <a:p>
            <a:pPr eaLnBrk="1" hangingPunct="1"/>
            <a:r>
              <a:rPr lang="zh-CN" altLang="en-US" dirty="0"/>
              <a:t>命令交互</a:t>
            </a:r>
            <a:endParaRPr lang="zh-CN" altLang="en-US" sz="2800" dirty="0"/>
          </a:p>
        </p:txBody>
      </p:sp>
      <p:sp>
        <p:nvSpPr>
          <p:cNvPr id="420867" name="Rectangle 3">
            <a:extLst>
              <a:ext uri="{FF2B5EF4-FFF2-40B4-BE49-F238E27FC236}">
                <a16:creationId xmlns:a16="http://schemas.microsoft.com/office/drawing/2014/main" id="{CDE4D4FF-88D7-A247-9AF4-88C0F839FFF1}"/>
              </a:ext>
            </a:extLst>
          </p:cNvPr>
          <p:cNvSpPr>
            <a:spLocks noGrp="1" noChangeArrowheads="1"/>
          </p:cNvSpPr>
          <p:nvPr>
            <p:ph type="body" idx="1"/>
          </p:nvPr>
        </p:nvSpPr>
        <p:spPr>
          <a:xfrm>
            <a:off x="640912" y="985839"/>
            <a:ext cx="10689240" cy="3311525"/>
          </a:xfrm>
          <a:noFill/>
        </p:spPr>
        <p:txBody>
          <a:bodyPr>
            <a:normAutofit/>
          </a:bodyPr>
          <a:lstStyle/>
          <a:p>
            <a:pPr eaLnBrk="1" hangingPunct="1"/>
            <a:r>
              <a:rPr lang="zh-CN" altLang="en-US" sz="2400" dirty="0"/>
              <a:t>是否每个菜单选项都有对应的命令</a:t>
            </a:r>
          </a:p>
          <a:p>
            <a:pPr eaLnBrk="1" hangingPunct="1"/>
            <a:r>
              <a:rPr lang="zh-CN" altLang="en-US" sz="2400" dirty="0"/>
              <a:t>命令形式：控制序列、功能键、键入命令</a:t>
            </a:r>
          </a:p>
          <a:p>
            <a:pPr eaLnBrk="1" hangingPunct="1"/>
            <a:r>
              <a:rPr lang="zh-CN" altLang="en-US" sz="2400" dirty="0"/>
              <a:t>学习、记忆、回忆命令的难度</a:t>
            </a:r>
          </a:p>
          <a:p>
            <a:pPr eaLnBrk="1" hangingPunct="1"/>
            <a:r>
              <a:rPr lang="zh-CN" altLang="en-US" sz="2400" dirty="0"/>
              <a:t>用户是否可以定制或缩写命令</a:t>
            </a:r>
          </a:p>
          <a:p>
            <a:pPr eaLnBrk="1" hangingPunct="1"/>
            <a:r>
              <a:rPr lang="zh-CN" altLang="en-US" sz="2400" dirty="0"/>
              <a:t>一致的命令使用方法</a:t>
            </a:r>
          </a:p>
        </p:txBody>
      </p:sp>
      <p:sp>
        <p:nvSpPr>
          <p:cNvPr id="2" name="页脚占位符 1">
            <a:extLst>
              <a:ext uri="{FF2B5EF4-FFF2-40B4-BE49-F238E27FC236}">
                <a16:creationId xmlns:a16="http://schemas.microsoft.com/office/drawing/2014/main" id="{D8D9DF4E-DA7F-1848-A4CC-8EF5F63B63F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3" name="灯片编号占位符 2">
            <a:extLst>
              <a:ext uri="{FF2B5EF4-FFF2-40B4-BE49-F238E27FC236}">
                <a16:creationId xmlns:a16="http://schemas.microsoft.com/office/drawing/2014/main" id="{76D4BA4F-A867-424E-93D7-7F33DA897C23}"/>
              </a:ext>
            </a:extLst>
          </p:cNvPr>
          <p:cNvSpPr>
            <a:spLocks noGrp="1"/>
          </p:cNvSpPr>
          <p:nvPr>
            <p:ph type="sldNum" sz="quarter" idx="12"/>
          </p:nvPr>
        </p:nvSpPr>
        <p:spPr/>
        <p:txBody>
          <a:bodyPr/>
          <a:lstStyle/>
          <a:p>
            <a:fld id="{5B3F3CCD-5AE8-4BDA-99FD-25BB3DCCC447}" type="slidenum">
              <a:rPr lang="zh-CN" altLang="en-US" smtClean="0"/>
              <a:t>97</a:t>
            </a:fld>
            <a:endParaRPr lang="zh-CN" altLang="en-US"/>
          </a:p>
        </p:txBody>
      </p:sp>
    </p:spTree>
    <p:extLst>
      <p:ext uri="{BB962C8B-B14F-4D97-AF65-F5344CB8AC3E}">
        <p14:creationId xmlns:p14="http://schemas.microsoft.com/office/powerpoint/2010/main" val="31484753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186351-6652-4E07-AA53-4408FA78DDBE}"/>
              </a:ext>
            </a:extLst>
          </p:cNvPr>
          <p:cNvSpPr>
            <a:spLocks noGrp="1"/>
          </p:cNvSpPr>
          <p:nvPr>
            <p:ph type="title"/>
          </p:nvPr>
        </p:nvSpPr>
        <p:spPr/>
        <p:txBody>
          <a:bodyPr/>
          <a:lstStyle/>
          <a:p>
            <a:r>
              <a:rPr lang="en-US" altLang="zh-CN" dirty="0"/>
              <a:t>4.6. </a:t>
            </a:r>
            <a:r>
              <a:rPr lang="zh-CN" altLang="en-US" dirty="0"/>
              <a:t>数据设计</a:t>
            </a:r>
          </a:p>
        </p:txBody>
      </p:sp>
      <p:sp>
        <p:nvSpPr>
          <p:cNvPr id="3" name="内容占位符 2">
            <a:extLst>
              <a:ext uri="{FF2B5EF4-FFF2-40B4-BE49-F238E27FC236}">
                <a16:creationId xmlns:a16="http://schemas.microsoft.com/office/drawing/2014/main" id="{23229CD1-A9B3-4ECE-8075-25B6F4CC687E}"/>
              </a:ext>
            </a:extLst>
          </p:cNvPr>
          <p:cNvSpPr>
            <a:spLocks noGrp="1"/>
          </p:cNvSpPr>
          <p:nvPr>
            <p:ph idx="1"/>
          </p:nvPr>
        </p:nvSpPr>
        <p:spPr/>
        <p:txBody>
          <a:bodyPr>
            <a:normAutofit/>
          </a:bodyPr>
          <a:lstStyle/>
          <a:p>
            <a:pPr marL="0" indent="0">
              <a:buNone/>
            </a:pPr>
            <a:r>
              <a:rPr lang="zh-CN" altLang="en-US" sz="2800" dirty="0"/>
              <a:t> 从结构化分析中，哪些内容可以协助进行数据设计？</a:t>
            </a:r>
            <a:endParaRPr lang="en-US" altLang="zh-CN" sz="2800" dirty="0"/>
          </a:p>
          <a:p>
            <a:pPr lvl="1">
              <a:buFont typeface="Arial" panose="020B0604020202020204" pitchFamily="34" charset="0"/>
              <a:buChar char="•"/>
            </a:pPr>
            <a:r>
              <a:rPr lang="zh-CN" altLang="en-US" sz="2600" dirty="0"/>
              <a:t>数据模型：数据的结构，数据之间的关系，数据项的组成</a:t>
            </a:r>
            <a:endParaRPr lang="en-US" altLang="zh-CN" sz="2600" dirty="0"/>
          </a:p>
          <a:p>
            <a:endParaRPr lang="en-US" altLang="zh-CN" sz="2800" dirty="0"/>
          </a:p>
          <a:p>
            <a:r>
              <a:rPr lang="zh-CN" altLang="en-US" sz="2800" dirty="0"/>
              <a:t>如果你来设计数据，你认为需要注意哪些内容？</a:t>
            </a:r>
            <a:endParaRPr lang="en-US" altLang="zh-CN" sz="2800" dirty="0"/>
          </a:p>
          <a:p>
            <a:pPr lvl="1">
              <a:buFont typeface="Arial" panose="020B0604020202020204" pitchFamily="34" charset="0"/>
              <a:buChar char="•"/>
            </a:pPr>
            <a:r>
              <a:rPr lang="zh-CN" altLang="en-US" sz="2600" dirty="0"/>
              <a:t>数据元素的设计</a:t>
            </a:r>
            <a:endParaRPr lang="en-US" altLang="zh-CN" sz="2600" dirty="0"/>
          </a:p>
          <a:p>
            <a:pPr lvl="1">
              <a:buFont typeface="Arial" panose="020B0604020202020204" pitchFamily="34" charset="0"/>
              <a:buChar char="•"/>
            </a:pPr>
            <a:r>
              <a:rPr lang="zh-CN" altLang="en-US" sz="2600" dirty="0"/>
              <a:t>数据结构的设计</a:t>
            </a:r>
            <a:endParaRPr lang="en-US" altLang="zh-CN" sz="2600" dirty="0"/>
          </a:p>
          <a:p>
            <a:pPr lvl="1">
              <a:buFont typeface="Arial" panose="020B0604020202020204" pitchFamily="34" charset="0"/>
              <a:buChar char="•"/>
            </a:pPr>
            <a:r>
              <a:rPr lang="zh-CN" altLang="en-US" sz="2600" dirty="0"/>
              <a:t>文件格式的设计</a:t>
            </a:r>
            <a:endParaRPr lang="en-US" altLang="zh-CN" sz="2600" dirty="0"/>
          </a:p>
          <a:p>
            <a:pPr lvl="1">
              <a:buFont typeface="Arial" panose="020B0604020202020204" pitchFamily="34" charset="0"/>
              <a:buChar char="•"/>
            </a:pPr>
            <a:r>
              <a:rPr lang="zh-CN" altLang="en-US" sz="2600" dirty="0"/>
              <a:t>数据库的设计</a:t>
            </a:r>
            <a:endParaRPr lang="en-US" altLang="zh-CN" sz="2600" dirty="0"/>
          </a:p>
          <a:p>
            <a:endParaRPr lang="en-US" altLang="zh-CN" sz="2800" dirty="0"/>
          </a:p>
          <a:p>
            <a:endParaRPr lang="zh-CN" altLang="en-US" sz="2800" dirty="0"/>
          </a:p>
        </p:txBody>
      </p:sp>
      <p:sp>
        <p:nvSpPr>
          <p:cNvPr id="7" name="页脚占位符 6">
            <a:extLst>
              <a:ext uri="{FF2B5EF4-FFF2-40B4-BE49-F238E27FC236}">
                <a16:creationId xmlns:a16="http://schemas.microsoft.com/office/drawing/2014/main" id="{88D475D5-4B06-2045-B673-2621C338845E}"/>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8" name="灯片编号占位符 7">
            <a:extLst>
              <a:ext uri="{FF2B5EF4-FFF2-40B4-BE49-F238E27FC236}">
                <a16:creationId xmlns:a16="http://schemas.microsoft.com/office/drawing/2014/main" id="{F7479B0A-E82A-D544-B4B5-6E3B7E21B130}"/>
              </a:ext>
            </a:extLst>
          </p:cNvPr>
          <p:cNvSpPr>
            <a:spLocks noGrp="1"/>
          </p:cNvSpPr>
          <p:nvPr>
            <p:ph type="sldNum" sz="quarter" idx="12"/>
          </p:nvPr>
        </p:nvSpPr>
        <p:spPr/>
        <p:txBody>
          <a:bodyPr/>
          <a:lstStyle/>
          <a:p>
            <a:fld id="{5B3F3CCD-5AE8-4BDA-99FD-25BB3DCCC447}" type="slidenum">
              <a:rPr lang="zh-CN" altLang="en-US" smtClean="0"/>
              <a:t>98</a:t>
            </a:fld>
            <a:endParaRPr lang="zh-CN" altLang="en-US"/>
          </a:p>
        </p:txBody>
      </p:sp>
    </p:spTree>
    <p:extLst>
      <p:ext uri="{BB962C8B-B14F-4D97-AF65-F5344CB8AC3E}">
        <p14:creationId xmlns:p14="http://schemas.microsoft.com/office/powerpoint/2010/main" val="167237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C1D570-1983-41BD-AD8D-04CD3EAA5357}"/>
              </a:ext>
            </a:extLst>
          </p:cNvPr>
          <p:cNvSpPr>
            <a:spLocks noGrp="1"/>
          </p:cNvSpPr>
          <p:nvPr>
            <p:ph type="title"/>
          </p:nvPr>
        </p:nvSpPr>
        <p:spPr/>
        <p:txBody>
          <a:bodyPr/>
          <a:lstStyle/>
          <a:p>
            <a:r>
              <a:rPr lang="en-US" altLang="zh-CN" dirty="0"/>
              <a:t>4.6.1 </a:t>
            </a:r>
            <a:r>
              <a:rPr lang="zh-CN" altLang="en-US" dirty="0"/>
              <a:t>数据元素设计</a:t>
            </a:r>
          </a:p>
        </p:txBody>
      </p:sp>
      <p:sp>
        <p:nvSpPr>
          <p:cNvPr id="3" name="内容占位符 2">
            <a:extLst>
              <a:ext uri="{FF2B5EF4-FFF2-40B4-BE49-F238E27FC236}">
                <a16:creationId xmlns:a16="http://schemas.microsoft.com/office/drawing/2014/main" id="{0D78DD77-196F-4FED-B9F3-121D5048DF00}"/>
              </a:ext>
            </a:extLst>
          </p:cNvPr>
          <p:cNvSpPr>
            <a:spLocks noGrp="1"/>
          </p:cNvSpPr>
          <p:nvPr>
            <p:ph idx="1"/>
          </p:nvPr>
        </p:nvSpPr>
        <p:spPr/>
        <p:txBody>
          <a:bodyPr>
            <a:noAutofit/>
          </a:bodyPr>
          <a:lstStyle/>
          <a:p>
            <a:pPr marL="0" indent="0">
              <a:buNone/>
            </a:pPr>
            <a:r>
              <a:rPr lang="zh-CN" altLang="en-US" sz="2400" dirty="0"/>
              <a:t>高级程序设计语言中的数据类型</a:t>
            </a:r>
            <a:endParaRPr lang="en-US" altLang="zh-CN" sz="2400" dirty="0"/>
          </a:p>
          <a:p>
            <a:pPr>
              <a:buFont typeface="Wingdings" panose="05000000000000000000" pitchFamily="2" charset="2"/>
              <a:buChar char="u"/>
            </a:pPr>
            <a:r>
              <a:rPr lang="zh-CN" altLang="en-US" sz="2400" dirty="0"/>
              <a:t>原子类型：</a:t>
            </a:r>
            <a:r>
              <a:rPr lang="en-US" altLang="zh-CN" sz="2400" dirty="0"/>
              <a:t> </a:t>
            </a:r>
            <a:r>
              <a:rPr lang="en-US" altLang="zh-CN" sz="2400" dirty="0" err="1"/>
              <a:t>int</a:t>
            </a:r>
            <a:r>
              <a:rPr lang="en-US" altLang="zh-CN" sz="2400" dirty="0"/>
              <a:t>, char, float, double …</a:t>
            </a:r>
          </a:p>
          <a:p>
            <a:pPr>
              <a:buFont typeface="Wingdings" panose="05000000000000000000" pitchFamily="2" charset="2"/>
              <a:buChar char="u"/>
            </a:pPr>
            <a:r>
              <a:rPr lang="zh-CN" altLang="en-US" sz="2400" dirty="0"/>
              <a:t>固定聚合类型：如数组、不带指针的结构体</a:t>
            </a:r>
            <a:endParaRPr lang="en-US" altLang="zh-CN" sz="2400" dirty="0"/>
          </a:p>
          <a:p>
            <a:pPr>
              <a:buFont typeface="Wingdings" panose="05000000000000000000" pitchFamily="2" charset="2"/>
              <a:buChar char="u"/>
            </a:pPr>
            <a:r>
              <a:rPr lang="zh-CN" altLang="en-US" sz="2400" dirty="0"/>
              <a:t>可变聚合类型：如长度不确定的结构体</a:t>
            </a:r>
            <a:endParaRPr lang="en-US" altLang="zh-CN" sz="2400" dirty="0"/>
          </a:p>
          <a:p>
            <a:pPr marL="0" indent="0">
              <a:buNone/>
            </a:pPr>
            <a:r>
              <a:rPr kumimoji="1" lang="zh-CN" altLang="en-US" sz="2400" dirty="0"/>
              <a:t>相对原子类型数据而言，固定聚合类型和可变聚合类型的数据，均可以根据需要进行分解</a:t>
            </a:r>
          </a:p>
          <a:p>
            <a:pPr>
              <a:buFont typeface="Wingdings" panose="05000000000000000000" pitchFamily="2" charset="2"/>
              <a:buChar char="u"/>
            </a:pPr>
            <a:endParaRPr lang="zh-CN" altLang="en-US" sz="2400" dirty="0"/>
          </a:p>
        </p:txBody>
      </p:sp>
      <p:sp>
        <p:nvSpPr>
          <p:cNvPr id="7" name="页脚占位符 6">
            <a:extLst>
              <a:ext uri="{FF2B5EF4-FFF2-40B4-BE49-F238E27FC236}">
                <a16:creationId xmlns:a16="http://schemas.microsoft.com/office/drawing/2014/main" id="{A6A52377-DA2D-6149-855E-F1FA1180905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8" name="灯片编号占位符 7">
            <a:extLst>
              <a:ext uri="{FF2B5EF4-FFF2-40B4-BE49-F238E27FC236}">
                <a16:creationId xmlns:a16="http://schemas.microsoft.com/office/drawing/2014/main" id="{A6A976B7-B266-7D43-82F8-60E0E19DA5A1}"/>
              </a:ext>
            </a:extLst>
          </p:cNvPr>
          <p:cNvSpPr>
            <a:spLocks noGrp="1"/>
          </p:cNvSpPr>
          <p:nvPr>
            <p:ph type="sldNum" sz="quarter" idx="12"/>
          </p:nvPr>
        </p:nvSpPr>
        <p:spPr/>
        <p:txBody>
          <a:bodyPr/>
          <a:lstStyle/>
          <a:p>
            <a:fld id="{5B3F3CCD-5AE8-4BDA-99FD-25BB3DCCC447}" type="slidenum">
              <a:rPr lang="zh-CN" altLang="en-US" smtClean="0"/>
              <a:t>99</a:t>
            </a:fld>
            <a:endParaRPr lang="zh-CN" altLang="en-US"/>
          </a:p>
        </p:txBody>
      </p:sp>
    </p:spTree>
    <p:extLst>
      <p:ext uri="{BB962C8B-B14F-4D97-AF65-F5344CB8AC3E}">
        <p14:creationId xmlns:p14="http://schemas.microsoft.com/office/powerpoint/2010/main" val="1566151541"/>
      </p:ext>
    </p:extLst>
  </p:cSld>
  <p:clrMapOvr>
    <a:masterClrMapping/>
  </p:clrMapOvr>
</p:sld>
</file>

<file path=ppt/theme/theme1.xml><?xml version="1.0" encoding="utf-8"?>
<a:theme xmlns:a="http://schemas.openxmlformats.org/drawingml/2006/main" name="回顾">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回顾">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3673</TotalTime>
  <Words>10365</Words>
  <Application>Microsoft Macintosh PowerPoint</Application>
  <PresentationFormat>宽屏</PresentationFormat>
  <Paragraphs>1118</Paragraphs>
  <Slides>143</Slides>
  <Notes>46</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5</vt:i4>
      </vt:variant>
      <vt:variant>
        <vt:lpstr>幻灯片标题</vt:lpstr>
      </vt:variant>
      <vt:variant>
        <vt:i4>143</vt:i4>
      </vt:variant>
    </vt:vector>
  </HeadingPairs>
  <TitlesOfParts>
    <vt:vector size="161" baseType="lpstr">
      <vt:lpstr>黑体</vt:lpstr>
      <vt:lpstr>楷体_GB2312</vt:lpstr>
      <vt:lpstr>隶书</vt:lpstr>
      <vt:lpstr>宋体</vt:lpstr>
      <vt:lpstr>腾讯体 W3</vt:lpstr>
      <vt:lpstr>腾讯体 W7</vt:lpstr>
      <vt:lpstr>Arial</vt:lpstr>
      <vt:lpstr>Calibri</vt:lpstr>
      <vt:lpstr>Calibri Light</vt:lpstr>
      <vt:lpstr>Tahoma</vt:lpstr>
      <vt:lpstr>Times New Roman</vt:lpstr>
      <vt:lpstr>Wingdings</vt:lpstr>
      <vt:lpstr>回顾</vt:lpstr>
      <vt:lpstr>Picture2</vt:lpstr>
      <vt:lpstr>Image</vt:lpstr>
      <vt:lpstr>Visio.Drawing.15</vt:lpstr>
      <vt:lpstr>文档</vt:lpstr>
      <vt:lpstr>Visio</vt:lpstr>
      <vt:lpstr>第4章 结构化设计</vt:lpstr>
      <vt:lpstr>主要内容</vt:lpstr>
      <vt:lpstr>软件设计的意义</vt:lpstr>
      <vt:lpstr>软件设计的任务</vt:lpstr>
      <vt:lpstr>软件设计的任务（技术角度）</vt:lpstr>
      <vt:lpstr>软件设计的任务（技术角度）</vt:lpstr>
      <vt:lpstr>软件设计任务（管理角度）</vt:lpstr>
      <vt:lpstr>结构化设计与结构化分析的关系</vt:lpstr>
      <vt:lpstr>4.2 结构化设计的概念和原理</vt:lpstr>
      <vt:lpstr>4.2.1 模块化</vt:lpstr>
      <vt:lpstr>模块大小、模块数目与费用的关系 </vt:lpstr>
      <vt:lpstr>4.2.2 抽象</vt:lpstr>
      <vt:lpstr>例:开发一个CAD软件时的三种抽象层次</vt:lpstr>
      <vt:lpstr>例:开发一个CAD软件时的三种抽象层次</vt:lpstr>
      <vt:lpstr>例:开发一个CAD软件时的三种抽象层次</vt:lpstr>
      <vt:lpstr>4.2.3 逐步求精</vt:lpstr>
      <vt:lpstr>4.2.4 信息隐藏</vt:lpstr>
      <vt:lpstr>4.3.1 模块独立</vt:lpstr>
      <vt:lpstr>4.3.1 模块间的耦合</vt:lpstr>
      <vt:lpstr>4.3.1 模块间的耦合</vt:lpstr>
      <vt:lpstr>4.3.1 模块间的耦合</vt:lpstr>
      <vt:lpstr>4.3.1 模块间的耦合</vt:lpstr>
      <vt:lpstr>4.3.1 模块间的耦合</vt:lpstr>
      <vt:lpstr>4.3.1 模块间的耦合</vt:lpstr>
      <vt:lpstr>4.3.1 模块间的耦合</vt:lpstr>
      <vt:lpstr>4.3.1 模块间的耦合</vt:lpstr>
      <vt:lpstr>示例1：</vt:lpstr>
      <vt:lpstr>示例2：</vt:lpstr>
      <vt:lpstr>示例3：</vt:lpstr>
      <vt:lpstr>4.3.1 模块间的耦合</vt:lpstr>
      <vt:lpstr>4.3.1 模块间的内聚</vt:lpstr>
      <vt:lpstr>4.3.1 模块间的内聚</vt:lpstr>
      <vt:lpstr>4.3.1 模块间的内聚</vt:lpstr>
      <vt:lpstr>4.3.1 模块间的内聚</vt:lpstr>
      <vt:lpstr>4.3.1 模块间的内聚</vt:lpstr>
      <vt:lpstr>4.3.1 模块间的内聚</vt:lpstr>
      <vt:lpstr>4.3.1 模块间的内聚</vt:lpstr>
      <vt:lpstr>4.3.1 模块间的内聚</vt:lpstr>
      <vt:lpstr>4.3.1 模块间的内聚</vt:lpstr>
      <vt:lpstr>4.3.1 模块间的内聚</vt:lpstr>
      <vt:lpstr>4.3.1 模块间的内聚</vt:lpstr>
      <vt:lpstr>4.3.2 启发式规则</vt:lpstr>
      <vt:lpstr>4.3.2 改进软件结构提高模块独立性</vt:lpstr>
      <vt:lpstr>4.3.2 模块规模应适中</vt:lpstr>
      <vt:lpstr>4.3.2 深度、宽度、扇入、扇出应适当</vt:lpstr>
      <vt:lpstr>4.3.2 深度、宽度、扇入、扇出应适当</vt:lpstr>
      <vt:lpstr>4.3.2 深度、宽度、扇入、扇出应适当</vt:lpstr>
      <vt:lpstr>PowerPoint 演示文稿</vt:lpstr>
      <vt:lpstr>PowerPoint 演示文稿</vt:lpstr>
      <vt:lpstr>4.3.2 模块功能应可预测</vt:lpstr>
      <vt:lpstr>4.4 系统结构设计</vt:lpstr>
      <vt:lpstr>4.4 系统结构设计</vt:lpstr>
      <vt:lpstr>4.4.1 层次图</vt:lpstr>
      <vt:lpstr>例：正文加工系统的层次图</vt:lpstr>
      <vt:lpstr>4.4.1 层次图</vt:lpstr>
      <vt:lpstr>PowerPoint 演示文稿</vt:lpstr>
      <vt:lpstr>PowerPoint 演示文稿</vt:lpstr>
      <vt:lpstr>4.4.3 结构图</vt:lpstr>
      <vt:lpstr>4.4.3 结构图</vt:lpstr>
      <vt:lpstr>例：产生最佳解的一般结构</vt:lpstr>
      <vt:lpstr>PowerPoint 演示文稿</vt:lpstr>
      <vt:lpstr>PowerPoint 演示文稿</vt:lpstr>
      <vt:lpstr>4.4.4 面向数据流的设计方法</vt:lpstr>
      <vt:lpstr>信息流类型</vt:lpstr>
      <vt:lpstr>变换流</vt:lpstr>
      <vt:lpstr>事务流</vt:lpstr>
      <vt:lpstr>设计过程</vt:lpstr>
      <vt:lpstr>4.4.4.1 变换分析</vt:lpstr>
      <vt:lpstr>例：汽车数字仪表板的设计</vt:lpstr>
      <vt:lpstr>例：汽车数字仪表板的设计</vt:lpstr>
      <vt:lpstr>例：汽车数字仪表板的设计</vt:lpstr>
      <vt:lpstr>例：汽车数字仪表板的设计</vt:lpstr>
      <vt:lpstr>例：汽车数字仪表板的设计</vt:lpstr>
      <vt:lpstr>例：汽车数字仪表板的设计</vt:lpstr>
      <vt:lpstr>例：汽车数字仪表板的设计</vt:lpstr>
      <vt:lpstr>例：汽车数字仪表板的设计</vt:lpstr>
      <vt:lpstr>例：汽车数字仪表板的设计</vt:lpstr>
      <vt:lpstr>例：汽车数字仪表板的设计</vt:lpstr>
      <vt:lpstr>例：汽车数字仪表板的设计</vt:lpstr>
      <vt:lpstr>例：汽车数字仪表板的设计</vt:lpstr>
      <vt:lpstr>例：汽车数字仪表板的设计</vt:lpstr>
      <vt:lpstr>例：汽车数字仪表板的设计</vt:lpstr>
      <vt:lpstr>例：汽车数字仪表板的设计</vt:lpstr>
      <vt:lpstr>例：汽车数字仪表板的设计</vt:lpstr>
      <vt:lpstr>4.4.4.1 变换分析</vt:lpstr>
      <vt:lpstr>4.4.4.2 事务分析</vt:lpstr>
      <vt:lpstr>4.4.4.2 事务分析</vt:lpstr>
      <vt:lpstr>4.4.4.2 事务分析</vt:lpstr>
      <vt:lpstr>事务型系统结构图</vt:lpstr>
      <vt:lpstr>变换分析是软件系统结构设计的主要方法</vt:lpstr>
      <vt:lpstr>4.4.4.3 设计优化</vt:lpstr>
      <vt:lpstr>4.4.4.3 设计优化</vt:lpstr>
      <vt:lpstr>4.5 接口设计--界面设计</vt:lpstr>
      <vt:lpstr>系统响应时间</vt:lpstr>
      <vt:lpstr>用户帮助设施</vt:lpstr>
      <vt:lpstr>出错信息处理</vt:lpstr>
      <vt:lpstr>命令交互</vt:lpstr>
      <vt:lpstr>4.6. 数据设计</vt:lpstr>
      <vt:lpstr>4.6.1 数据元素设计</vt:lpstr>
      <vt:lpstr>4.6.1 数据元素设计</vt:lpstr>
      <vt:lpstr>4.6.1 数据元素设计</vt:lpstr>
      <vt:lpstr>4.6.1 数据元素设计</vt:lpstr>
      <vt:lpstr>4.6.2 数据结构设计</vt:lpstr>
      <vt:lpstr>4.6.2 数据结构设计</vt:lpstr>
      <vt:lpstr>4.6.3 文件格式设计</vt:lpstr>
      <vt:lpstr>4.6.3 文件格式设计</vt:lpstr>
      <vt:lpstr>4.6.3 文件格式设计</vt:lpstr>
      <vt:lpstr>4.6.3 文件格式设计</vt:lpstr>
      <vt:lpstr>4.6.3 文件格式设计</vt:lpstr>
      <vt:lpstr>4.6.3 文件格式设计</vt:lpstr>
      <vt:lpstr>4.6.3 文件格式设计</vt:lpstr>
      <vt:lpstr>4.6.3 文件格式设计</vt:lpstr>
      <vt:lpstr>4.6.3 文件格式设计</vt:lpstr>
      <vt:lpstr>4.6.4 数据库设计</vt:lpstr>
      <vt:lpstr>4.6.4 数据库设计</vt:lpstr>
      <vt:lpstr>4.6.4 数据库设计</vt:lpstr>
      <vt:lpstr>4.6.4 数据库设计</vt:lpstr>
      <vt:lpstr>4.6.4 数据库设计</vt:lpstr>
      <vt:lpstr>4.6.4 数据库设计</vt:lpstr>
      <vt:lpstr>4.6.4 数据库设计</vt:lpstr>
      <vt:lpstr>4.7 过程设计</vt:lpstr>
      <vt:lpstr>结构程序设计</vt:lpstr>
      <vt:lpstr>结构程序设计</vt:lpstr>
      <vt:lpstr>过程设计的工具</vt:lpstr>
      <vt:lpstr>过程设计的工具</vt:lpstr>
      <vt:lpstr>4.7.1 程序流程图</vt:lpstr>
      <vt:lpstr>4.7.1 程序流程图</vt:lpstr>
      <vt:lpstr>4.7.1 程序流程图</vt:lpstr>
      <vt:lpstr>4.7.1 程序流程图</vt:lpstr>
      <vt:lpstr>4.7.2 盒图(N—S图)</vt:lpstr>
      <vt:lpstr>4.7.2 盒图(N—S图)</vt:lpstr>
      <vt:lpstr>4.7.2 盒图(N—S图)</vt:lpstr>
      <vt:lpstr>4.7.2 盒图(N—S图)</vt:lpstr>
      <vt:lpstr>4.7.3 PAD图</vt:lpstr>
      <vt:lpstr>4.7.3 PAD图</vt:lpstr>
      <vt:lpstr>PAD图的主要优点</vt:lpstr>
      <vt:lpstr>PAD图的主要优点</vt:lpstr>
      <vt:lpstr>4.7.4 过程设计语言 (PDL)</vt:lpstr>
      <vt:lpstr> PDL的特点</vt:lpstr>
      <vt:lpstr>示例: 拼词检查程序</vt:lpstr>
      <vt:lpstr>示例: 拼词检查程序</vt:lpstr>
      <vt:lpstr>PDL的优点与缺点</vt:lpstr>
      <vt:lpstr>4.8. 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数字视频技术（线下）</dc:title>
  <dc:creator>Wenfeng</dc:creator>
  <cp:lastModifiedBy>xzw</cp:lastModifiedBy>
  <cp:revision>182</cp:revision>
  <dcterms:created xsi:type="dcterms:W3CDTF">2019-06-11T09:59:00Z</dcterms:created>
  <dcterms:modified xsi:type="dcterms:W3CDTF">2020-12-01T02:32:45Z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